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1" r:id="rId4"/>
  </p:sldMasterIdLst>
  <p:sldIdLst>
    <p:sldId id="257" r:id="rId5"/>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508" autoAdjust="0"/>
    <p:restoredTop sz="94660"/>
  </p:normalViewPr>
  <p:slideViewPr>
    <p:cSldViewPr snapToGrid="0">
      <p:cViewPr varScale="1">
        <p:scale>
          <a:sx n="59" d="100"/>
          <a:sy n="59" d="100"/>
        </p:scale>
        <p:origin x="90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9" name="Rectangle 8"/>
          <p:cNvSpPr/>
          <p:nvPr/>
        </p:nvSpPr>
        <p:spPr>
          <a:xfrm>
            <a:off x="0" y="1"/>
            <a:ext cx="6858000" cy="6604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9"/>
          <p:cNvSpPr/>
          <p:nvPr/>
        </p:nvSpPr>
        <p:spPr>
          <a:xfrm>
            <a:off x="3572" y="1"/>
            <a:ext cx="6854429" cy="6604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57175" y="7164642"/>
            <a:ext cx="4371975" cy="2113280"/>
          </a:xfrm>
        </p:spPr>
        <p:txBody>
          <a:bodyPr anchor="ctr">
            <a:normAutofit/>
          </a:bodyPr>
          <a:lstStyle>
            <a:lvl1pPr algn="r">
              <a:defRPr sz="3300" spc="150" baseline="0"/>
            </a:lvl1pPr>
          </a:lstStyle>
          <a:p>
            <a:r>
              <a:rPr lang="ja-JP" altLang="en-US"/>
              <a:t>マスター タイトルの書式設定</a:t>
            </a:r>
            <a:endParaRPr lang="en-US" dirty="0"/>
          </a:p>
        </p:txBody>
      </p:sp>
      <p:sp>
        <p:nvSpPr>
          <p:cNvPr id="3" name="Subtitle 2"/>
          <p:cNvSpPr>
            <a:spLocks noGrp="1"/>
          </p:cNvSpPr>
          <p:nvPr>
            <p:ph type="subTitle" idx="1"/>
          </p:nvPr>
        </p:nvSpPr>
        <p:spPr>
          <a:xfrm>
            <a:off x="4843463" y="7164642"/>
            <a:ext cx="1800225" cy="2113280"/>
          </a:xfrm>
        </p:spPr>
        <p:txBody>
          <a:bodyPr lIns="91440" rIns="91440" anchor="ctr">
            <a:normAutofit/>
          </a:bodyPr>
          <a:lstStyle>
            <a:lvl1pPr marL="0" indent="0" algn="l">
              <a:lnSpc>
                <a:spcPct val="100000"/>
              </a:lnSpc>
              <a:spcBef>
                <a:spcPts val="0"/>
              </a:spcBef>
              <a:buNone/>
              <a:defRPr sz="1200">
                <a:solidFill>
                  <a:schemeClr val="tx1">
                    <a:lumMod val="95000"/>
                    <a:lumOff val="5000"/>
                  </a:schemeClr>
                </a:solidFill>
              </a:defRPr>
            </a:lvl1pPr>
            <a:lvl2pPr marL="342900" indent="0" algn="ctr">
              <a:buNone/>
              <a:defRPr sz="1200"/>
            </a:lvl2pPr>
            <a:lvl3pPr marL="685800" indent="0" algn="ctr">
              <a:buNone/>
              <a:defRPr sz="120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lvl1pPr algn="l">
              <a:defRPr/>
            </a:lvl1pPr>
          </a:lstStyle>
          <a:p>
            <a:fld id="{D7B94948-CA26-4451-A0B3-E3CD3F5DFFA5}" type="datetimeFigureOut">
              <a:rPr kumimoji="1" lang="ja-JP" altLang="en-US" smtClean="0"/>
              <a:t>2026/7/6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493D860-5DC7-4C90-9804-DBA57465C266}" type="slidenum">
              <a:rPr kumimoji="1" lang="ja-JP" altLang="en-US" smtClean="0"/>
              <a:t>‹#›</a:t>
            </a:fld>
            <a:endParaRPr kumimoji="1" lang="ja-JP" altLang="en-US"/>
          </a:p>
        </p:txBody>
      </p:sp>
      <p:cxnSp>
        <p:nvCxnSpPr>
          <p:cNvPr id="8" name="Straight Connector 7"/>
          <p:cNvCxnSpPr/>
          <p:nvPr/>
        </p:nvCxnSpPr>
        <p:spPr>
          <a:xfrm flipV="1">
            <a:off x="4717599" y="7603709"/>
            <a:ext cx="0" cy="13208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45670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7B94948-CA26-4451-A0B3-E3CD3F5DFFA5}" type="datetimeFigureOut">
              <a:rPr kumimoji="1" lang="ja-JP" altLang="en-US" smtClean="0"/>
              <a:t>2026/7/6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493D860-5DC7-4C90-9804-DBA57465C266}" type="slidenum">
              <a:rPr kumimoji="1" lang="ja-JP" altLang="en-US" smtClean="0"/>
              <a:t>‹#›</a:t>
            </a:fld>
            <a:endParaRPr kumimoji="1" lang="ja-JP" altLang="en-US"/>
          </a:p>
        </p:txBody>
      </p:sp>
    </p:spTree>
    <p:extLst>
      <p:ext uri="{BB962C8B-B14F-4D97-AF65-F5344CB8AC3E}">
        <p14:creationId xmlns:p14="http://schemas.microsoft.com/office/powerpoint/2010/main" val="19182183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8" y="1100667"/>
            <a:ext cx="1478756" cy="7814733"/>
          </a:xfrm>
        </p:spPr>
        <p:txBody>
          <a:bodyPr vert="eaVert" lIns="45720" tIns="91440" rIns="45720" bIns="91440"/>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57214" y="1100667"/>
            <a:ext cx="4264819" cy="781473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7B94948-CA26-4451-A0B3-E3CD3F5DFFA5}" type="datetimeFigureOut">
              <a:rPr kumimoji="1" lang="ja-JP" altLang="en-US" smtClean="0"/>
              <a:t>2026/7/6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493D860-5DC7-4C90-9804-DBA57465C266}" type="slidenum">
              <a:rPr kumimoji="1" lang="ja-JP" altLang="en-US" smtClean="0"/>
              <a:t>‹#›</a:t>
            </a:fld>
            <a:endParaRPr kumimoji="1" lang="ja-JP" altLang="en-US"/>
          </a:p>
        </p:txBody>
      </p:sp>
      <p:cxnSp>
        <p:nvCxnSpPr>
          <p:cNvPr id="7" name="Straight Connector 6"/>
          <p:cNvCxnSpPr/>
          <p:nvPr/>
        </p:nvCxnSpPr>
        <p:spPr>
          <a:xfrm rot="5400000" flipV="1">
            <a:off x="5657850" y="488827"/>
            <a:ext cx="0" cy="51435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59044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7B94948-CA26-4451-A0B3-E3CD3F5DFFA5}" type="datetimeFigureOut">
              <a:rPr kumimoji="1" lang="ja-JP" altLang="en-US" smtClean="0"/>
              <a:t>2026/7/6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493D860-5DC7-4C90-9804-DBA57465C266}" type="slidenum">
              <a:rPr kumimoji="1" lang="ja-JP" altLang="en-US" smtClean="0"/>
              <a:t>‹#›</a:t>
            </a:fld>
            <a:endParaRPr kumimoji="1" lang="ja-JP" altLang="en-US"/>
          </a:p>
        </p:txBody>
      </p:sp>
    </p:spTree>
    <p:extLst>
      <p:ext uri="{BB962C8B-B14F-4D97-AF65-F5344CB8AC3E}">
        <p14:creationId xmlns:p14="http://schemas.microsoft.com/office/powerpoint/2010/main" val="39655149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9" name="Rectangle 8"/>
          <p:cNvSpPr/>
          <p:nvPr/>
        </p:nvSpPr>
        <p:spPr>
          <a:xfrm>
            <a:off x="0" y="1"/>
            <a:ext cx="6858000" cy="6604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Freeform 10"/>
          <p:cNvSpPr/>
          <p:nvPr/>
        </p:nvSpPr>
        <p:spPr>
          <a:xfrm>
            <a:off x="3572" y="1"/>
            <a:ext cx="6854429" cy="6604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57175" y="7164642"/>
            <a:ext cx="4371975" cy="2113280"/>
          </a:xfrm>
        </p:spPr>
        <p:txBody>
          <a:bodyPr anchor="ctr">
            <a:normAutofit/>
          </a:bodyPr>
          <a:lstStyle>
            <a:lvl1pPr algn="r">
              <a:defRPr sz="3300" b="0" spc="150" baseline="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843463" y="7164642"/>
            <a:ext cx="1800225" cy="2113280"/>
          </a:xfrm>
        </p:spPr>
        <p:txBody>
          <a:bodyPr lIns="91440" rIns="91440" anchor="ctr">
            <a:normAutofit/>
          </a:bodyPr>
          <a:lstStyle>
            <a:lvl1pPr marL="0" indent="0">
              <a:lnSpc>
                <a:spcPct val="100000"/>
              </a:lnSpc>
              <a:spcBef>
                <a:spcPts val="0"/>
              </a:spcBef>
              <a:buNone/>
              <a:defRPr sz="1200">
                <a:solidFill>
                  <a:schemeClr val="tx1">
                    <a:lumMod val="95000"/>
                    <a:lumOff val="5000"/>
                  </a:schemeClr>
                </a:solidFill>
              </a:defRPr>
            </a:lvl1pPr>
            <a:lvl2pPr marL="342900" indent="0">
              <a:buNone/>
              <a:defRPr sz="120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7B94948-CA26-4451-A0B3-E3CD3F5DFFA5}" type="datetimeFigureOut">
              <a:rPr kumimoji="1" lang="ja-JP" altLang="en-US" smtClean="0"/>
              <a:t>2026/7/6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493D860-5DC7-4C90-9804-DBA57465C266}" type="slidenum">
              <a:rPr kumimoji="1" lang="ja-JP" altLang="en-US" smtClean="0"/>
              <a:t>‹#›</a:t>
            </a:fld>
            <a:endParaRPr kumimoji="1" lang="ja-JP" altLang="en-US"/>
          </a:p>
        </p:txBody>
      </p:sp>
      <p:cxnSp>
        <p:nvCxnSpPr>
          <p:cNvPr id="8" name="Straight Connector 7"/>
          <p:cNvCxnSpPr/>
          <p:nvPr/>
        </p:nvCxnSpPr>
        <p:spPr>
          <a:xfrm flipV="1">
            <a:off x="4717599" y="7603709"/>
            <a:ext cx="0" cy="13208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63162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76072" y="845312"/>
            <a:ext cx="5467541" cy="2166112"/>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76072" y="3302000"/>
            <a:ext cx="2674620" cy="581152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368993" y="3302000"/>
            <a:ext cx="2674620" cy="581152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7B94948-CA26-4451-A0B3-E3CD3F5DFFA5}" type="datetimeFigureOut">
              <a:rPr kumimoji="1" lang="ja-JP" altLang="en-US" smtClean="0"/>
              <a:t>2026/7/6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493D860-5DC7-4C90-9804-DBA57465C266}" type="slidenum">
              <a:rPr kumimoji="1" lang="ja-JP" altLang="en-US" smtClean="0"/>
              <a:t>‹#›</a:t>
            </a:fld>
            <a:endParaRPr kumimoji="1" lang="ja-JP" altLang="en-US"/>
          </a:p>
        </p:txBody>
      </p:sp>
    </p:spTree>
    <p:extLst>
      <p:ext uri="{BB962C8B-B14F-4D97-AF65-F5344CB8AC3E}">
        <p14:creationId xmlns:p14="http://schemas.microsoft.com/office/powerpoint/2010/main" val="39753245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a:xfrm>
            <a:off x="576072" y="845312"/>
            <a:ext cx="5467541" cy="216611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76072" y="3148363"/>
            <a:ext cx="2674620" cy="1188720"/>
          </a:xfrm>
        </p:spPr>
        <p:txBody>
          <a:bodyPr lIns="137160" rIns="137160" anchor="ctr">
            <a:normAutofit/>
          </a:bodyPr>
          <a:lstStyle>
            <a:lvl1pPr marL="0" indent="0">
              <a:spcBef>
                <a:spcPts val="0"/>
              </a:spcBef>
              <a:spcAft>
                <a:spcPts val="0"/>
              </a:spcAft>
              <a:buNone/>
              <a:defRPr sz="1650" b="0" cap="none" baseline="0">
                <a:solidFill>
                  <a:schemeClr val="accent1"/>
                </a:solidFill>
                <a:latin typeface="+mn-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576072" y="4286805"/>
            <a:ext cx="2674620" cy="482671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368993" y="3148363"/>
            <a:ext cx="2674620" cy="1188720"/>
          </a:xfrm>
        </p:spPr>
        <p:txBody>
          <a:bodyPr lIns="137160" rIns="137160" anchor="ctr">
            <a:normAutofit/>
          </a:bodyPr>
          <a:lstStyle>
            <a:lvl1pPr marL="0" indent="0">
              <a:spcBef>
                <a:spcPts val="0"/>
              </a:spcBef>
              <a:spcAft>
                <a:spcPts val="0"/>
              </a:spcAft>
              <a:buNone/>
              <a:defRPr lang="en-US" sz="1650" b="0" kern="1200" cap="none" baseline="0" dirty="0">
                <a:solidFill>
                  <a:schemeClr val="accent1"/>
                </a:solidFill>
                <a:latin typeface="+mn-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lvl="0" indent="0" algn="l" defTabSz="685800" rtl="0" eaLnBrk="1" latinLnBrk="0" hangingPunct="1">
              <a:lnSpc>
                <a:spcPct val="90000"/>
              </a:lnSpc>
              <a:spcBef>
                <a:spcPts val="1350"/>
              </a:spcBef>
              <a:buNone/>
            </a:pPr>
            <a:r>
              <a:rPr lang="ja-JP" altLang="en-US"/>
              <a:t>マスター テキストの書式設定</a:t>
            </a:r>
          </a:p>
        </p:txBody>
      </p:sp>
      <p:sp>
        <p:nvSpPr>
          <p:cNvPr id="6" name="Content Placeholder 5"/>
          <p:cNvSpPr>
            <a:spLocks noGrp="1"/>
          </p:cNvSpPr>
          <p:nvPr>
            <p:ph sz="quarter" idx="4"/>
          </p:nvPr>
        </p:nvSpPr>
        <p:spPr>
          <a:xfrm>
            <a:off x="3368993" y="4286805"/>
            <a:ext cx="2674620" cy="482671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D7B94948-CA26-4451-A0B3-E3CD3F5DFFA5}" type="datetimeFigureOut">
              <a:rPr kumimoji="1" lang="ja-JP" altLang="en-US" smtClean="0"/>
              <a:t>2026/7/6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493D860-5DC7-4C90-9804-DBA57465C266}" type="slidenum">
              <a:rPr kumimoji="1" lang="ja-JP" altLang="en-US" smtClean="0"/>
              <a:t>‹#›</a:t>
            </a:fld>
            <a:endParaRPr kumimoji="1" lang="ja-JP" altLang="en-US"/>
          </a:p>
        </p:txBody>
      </p:sp>
    </p:spTree>
    <p:extLst>
      <p:ext uri="{BB962C8B-B14F-4D97-AF65-F5344CB8AC3E}">
        <p14:creationId xmlns:p14="http://schemas.microsoft.com/office/powerpoint/2010/main" val="19067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7B94948-CA26-4451-A0B3-E3CD3F5DFFA5}" type="datetimeFigureOut">
              <a:rPr kumimoji="1" lang="ja-JP" altLang="en-US" smtClean="0"/>
              <a:t>2026/7/6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493D860-5DC7-4C90-9804-DBA57465C266}" type="slidenum">
              <a:rPr kumimoji="1" lang="ja-JP" altLang="en-US" smtClean="0"/>
              <a:t>‹#›</a:t>
            </a:fld>
            <a:endParaRPr kumimoji="1" lang="ja-JP" altLang="en-US"/>
          </a:p>
        </p:txBody>
      </p:sp>
    </p:spTree>
    <p:extLst>
      <p:ext uri="{BB962C8B-B14F-4D97-AF65-F5344CB8AC3E}">
        <p14:creationId xmlns:p14="http://schemas.microsoft.com/office/powerpoint/2010/main" val="2523190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B94948-CA26-4451-A0B3-E3CD3F5DFFA5}" type="datetimeFigureOut">
              <a:rPr kumimoji="1" lang="ja-JP" altLang="en-US" smtClean="0"/>
              <a:t>2026/7/6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493D860-5DC7-4C90-9804-DBA57465C266}" type="slidenum">
              <a:rPr kumimoji="1" lang="ja-JP" altLang="en-US" smtClean="0"/>
              <a:t>‹#›</a:t>
            </a:fld>
            <a:endParaRPr kumimoji="1" lang="ja-JP" altLang="en-US"/>
          </a:p>
        </p:txBody>
      </p:sp>
    </p:spTree>
    <p:extLst>
      <p:ext uri="{BB962C8B-B14F-4D97-AF65-F5344CB8AC3E}">
        <p14:creationId xmlns:p14="http://schemas.microsoft.com/office/powerpoint/2010/main" val="2142599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8" name="Title 7"/>
          <p:cNvSpPr>
            <a:spLocks noGrp="1"/>
          </p:cNvSpPr>
          <p:nvPr>
            <p:ph type="title"/>
          </p:nvPr>
        </p:nvSpPr>
        <p:spPr>
          <a:xfrm>
            <a:off x="576072" y="681069"/>
            <a:ext cx="2468880" cy="2509520"/>
          </a:xfrm>
        </p:spPr>
        <p:txBody>
          <a:bodyPr>
            <a:noAutofit/>
          </a:bodyPr>
          <a:lstStyle>
            <a:lvl1pPr>
              <a:lnSpc>
                <a:spcPct val="80000"/>
              </a:lnSpc>
              <a:defRPr sz="2700"/>
            </a:lvl1pPr>
          </a:lstStyle>
          <a:p>
            <a:r>
              <a:rPr lang="ja-JP" altLang="en-US"/>
              <a:t>マスター タイトルの書式設定</a:t>
            </a:r>
            <a:endParaRPr lang="en-US" dirty="0"/>
          </a:p>
        </p:txBody>
      </p:sp>
      <p:sp>
        <p:nvSpPr>
          <p:cNvPr id="3" name="Content Placeholder 2"/>
          <p:cNvSpPr>
            <a:spLocks noGrp="1"/>
          </p:cNvSpPr>
          <p:nvPr>
            <p:ph idx="1"/>
          </p:nvPr>
        </p:nvSpPr>
        <p:spPr>
          <a:xfrm>
            <a:off x="3214687" y="1188720"/>
            <a:ext cx="3194114" cy="7488936"/>
          </a:xfrm>
        </p:spPr>
        <p:txBody>
          <a:bodyPr>
            <a:normAutofit/>
          </a:bodyPr>
          <a:lstStyle>
            <a:lvl1pPr>
              <a:defRPr sz="1500"/>
            </a:lvl1pPr>
            <a:lvl2pPr>
              <a:defRPr sz="1200"/>
            </a:lvl2pPr>
            <a:lvl3pPr>
              <a:defRPr sz="900"/>
            </a:lvl3pPr>
            <a:lvl4pPr>
              <a:defRPr sz="900"/>
            </a:lvl4pPr>
            <a:lvl5pPr>
              <a:defRPr sz="900"/>
            </a:lvl5pPr>
            <a:lvl6pPr>
              <a:defRPr sz="900"/>
            </a:lvl6pPr>
            <a:lvl7pPr>
              <a:defRPr sz="900"/>
            </a:lvl7pPr>
            <a:lvl8pPr>
              <a:defRPr sz="900"/>
            </a:lvl8pPr>
            <a:lvl9pPr>
              <a:defRPr sz="9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76072" y="3260842"/>
            <a:ext cx="2468880" cy="5434425"/>
          </a:xfrm>
        </p:spPr>
        <p:txBody>
          <a:bodyPr lIns="91440" rIns="91440">
            <a:normAutofit/>
          </a:bodyPr>
          <a:lstStyle>
            <a:lvl1pPr marL="0" indent="0">
              <a:lnSpc>
                <a:spcPct val="108000"/>
              </a:lnSpc>
              <a:spcBef>
                <a:spcPts val="450"/>
              </a:spcBef>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7B94948-CA26-4451-A0B3-E3CD3F5DFFA5}" type="datetimeFigureOut">
              <a:rPr kumimoji="1" lang="ja-JP" altLang="en-US" smtClean="0"/>
              <a:t>2026/7/6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493D860-5DC7-4C90-9804-DBA57465C266}" type="slidenum">
              <a:rPr kumimoji="1" lang="ja-JP" altLang="en-US" smtClean="0"/>
              <a:t>‹#›</a:t>
            </a:fld>
            <a:endParaRPr kumimoji="1" lang="ja-JP" altLang="en-US"/>
          </a:p>
        </p:txBody>
      </p:sp>
    </p:spTree>
    <p:extLst>
      <p:ext uri="{BB962C8B-B14F-4D97-AF65-F5344CB8AC3E}">
        <p14:creationId xmlns:p14="http://schemas.microsoft.com/office/powerpoint/2010/main" val="763574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257175" y="7164644"/>
            <a:ext cx="4371975" cy="2113280"/>
          </a:xfrm>
        </p:spPr>
        <p:txBody>
          <a:bodyPr anchor="ctr">
            <a:normAutofit/>
          </a:bodyPr>
          <a:lstStyle>
            <a:lvl1pPr algn="r">
              <a:defRPr sz="3300" spc="150" baseline="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0" y="-1"/>
            <a:ext cx="6856286" cy="6604000"/>
          </a:xfrm>
          <a:solidFill>
            <a:schemeClr val="accent1">
              <a:lumMod val="60000"/>
              <a:lumOff val="40000"/>
            </a:schemeClr>
          </a:solidFill>
        </p:spPr>
        <p:txBody>
          <a:bodyPr lIns="457200" tIns="365760" anchor="t"/>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843463" y="7164644"/>
            <a:ext cx="1800225" cy="2113280"/>
          </a:xfrm>
        </p:spPr>
        <p:txBody>
          <a:bodyPr lIns="91440" rIns="91440" anchor="ctr">
            <a:normAutofit/>
          </a:bodyPr>
          <a:lstStyle>
            <a:lvl1pPr marL="0" indent="0">
              <a:lnSpc>
                <a:spcPct val="100000"/>
              </a:lnSpc>
              <a:spcBef>
                <a:spcPts val="0"/>
              </a:spcBef>
              <a:buNone/>
              <a:defRPr sz="1200">
                <a:solidFill>
                  <a:schemeClr val="tx1">
                    <a:lumMod val="95000"/>
                    <a:lumOff val="5000"/>
                  </a:schemeClr>
                </a:solidFill>
              </a:defRPr>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7B94948-CA26-4451-A0B3-E3CD3F5DFFA5}" type="datetimeFigureOut">
              <a:rPr kumimoji="1" lang="ja-JP" altLang="en-US" smtClean="0"/>
              <a:t>2026/7/6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493D860-5DC7-4C90-9804-DBA57465C266}" type="slidenum">
              <a:rPr kumimoji="1" lang="ja-JP" altLang="en-US" smtClean="0"/>
              <a:t>‹#›</a:t>
            </a:fld>
            <a:endParaRPr kumimoji="1" lang="ja-JP" altLang="en-US"/>
          </a:p>
        </p:txBody>
      </p:sp>
      <p:cxnSp>
        <p:nvCxnSpPr>
          <p:cNvPr id="8" name="Straight Connector 7"/>
          <p:cNvCxnSpPr/>
          <p:nvPr/>
        </p:nvCxnSpPr>
        <p:spPr>
          <a:xfrm flipV="1">
            <a:off x="4717599" y="7603709"/>
            <a:ext cx="0" cy="13208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04343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76072" y="845312"/>
            <a:ext cx="5467541" cy="216611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76073" y="3302000"/>
            <a:ext cx="5467541" cy="5811520"/>
          </a:xfrm>
          <a:prstGeom prst="rect">
            <a:avLst/>
          </a:prstGeom>
        </p:spPr>
        <p:txBody>
          <a:bodyPr vert="horz" lIns="45720" tIns="45720" rIns="4572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76073" y="9346572"/>
            <a:ext cx="1211705" cy="396240"/>
          </a:xfrm>
          <a:prstGeom prst="rect">
            <a:avLst/>
          </a:prstGeom>
        </p:spPr>
        <p:txBody>
          <a:bodyPr vert="horz" lIns="91440" tIns="45720" rIns="91440" bIns="45720" rtlCol="0" anchor="ctr"/>
          <a:lstStyle>
            <a:lvl1pPr algn="l">
              <a:defRPr sz="750">
                <a:solidFill>
                  <a:schemeClr val="tx1">
                    <a:lumMod val="95000"/>
                    <a:lumOff val="5000"/>
                  </a:schemeClr>
                </a:solidFill>
                <a:latin typeface="+mj-lt"/>
              </a:defRPr>
            </a:lvl1pPr>
          </a:lstStyle>
          <a:p>
            <a:fld id="{D7B94948-CA26-4451-A0B3-E3CD3F5DFFA5}" type="datetimeFigureOut">
              <a:rPr kumimoji="1" lang="ja-JP" altLang="en-US" smtClean="0"/>
              <a:t>2026/7/6</a:t>
            </a:fld>
            <a:endParaRPr kumimoji="1" lang="ja-JP" altLang="en-US"/>
          </a:p>
        </p:txBody>
      </p:sp>
      <p:sp>
        <p:nvSpPr>
          <p:cNvPr id="5" name="Footer Placeholder 4"/>
          <p:cNvSpPr>
            <a:spLocks noGrp="1"/>
          </p:cNvSpPr>
          <p:nvPr>
            <p:ph type="ftr" sz="quarter" idx="3"/>
          </p:nvPr>
        </p:nvSpPr>
        <p:spPr>
          <a:xfrm>
            <a:off x="2724150" y="9346572"/>
            <a:ext cx="3319571" cy="396240"/>
          </a:xfrm>
          <a:prstGeom prst="rect">
            <a:avLst/>
          </a:prstGeom>
        </p:spPr>
        <p:txBody>
          <a:bodyPr vert="horz" lIns="91440" tIns="45720" rIns="91440" bIns="45720" rtlCol="0" anchor="ctr"/>
          <a:lstStyle>
            <a:lvl1pPr algn="r">
              <a:defRPr sz="750" cap="all" baseline="0">
                <a:solidFill>
                  <a:schemeClr val="tx1">
                    <a:lumMod val="95000"/>
                    <a:lumOff val="5000"/>
                  </a:schemeClr>
                </a:solidFill>
                <a:latin typeface="+mj-lt"/>
              </a:defRPr>
            </a:lvl1pPr>
          </a:lstStyle>
          <a:p>
            <a:endParaRPr kumimoji="1" lang="ja-JP" altLang="en-US"/>
          </a:p>
        </p:txBody>
      </p:sp>
      <p:sp>
        <p:nvSpPr>
          <p:cNvPr id="6" name="Slide Number Placeholder 5"/>
          <p:cNvSpPr>
            <a:spLocks noGrp="1"/>
          </p:cNvSpPr>
          <p:nvPr>
            <p:ph type="sldNum" sz="quarter" idx="4"/>
          </p:nvPr>
        </p:nvSpPr>
        <p:spPr>
          <a:xfrm>
            <a:off x="6096000" y="9346572"/>
            <a:ext cx="547688" cy="396240"/>
          </a:xfrm>
          <a:prstGeom prst="rect">
            <a:avLst/>
          </a:prstGeom>
        </p:spPr>
        <p:txBody>
          <a:bodyPr vert="horz" lIns="91440" tIns="45720" rIns="91440" bIns="45720" rtlCol="0" anchor="ctr"/>
          <a:lstStyle>
            <a:lvl1pPr algn="l">
              <a:defRPr sz="750">
                <a:solidFill>
                  <a:schemeClr val="tx1">
                    <a:lumMod val="95000"/>
                    <a:lumOff val="5000"/>
                  </a:schemeClr>
                </a:solidFill>
                <a:latin typeface="+mj-lt"/>
              </a:defRPr>
            </a:lvl1pPr>
          </a:lstStyle>
          <a:p>
            <a:fld id="{0493D860-5DC7-4C90-9804-DBA57465C266}" type="slidenum">
              <a:rPr kumimoji="1" lang="ja-JP" altLang="en-US" smtClean="0"/>
              <a:t>‹#›</a:t>
            </a:fld>
            <a:endParaRPr kumimoji="1" lang="ja-JP" altLang="en-US"/>
          </a:p>
        </p:txBody>
      </p:sp>
      <p:cxnSp>
        <p:nvCxnSpPr>
          <p:cNvPr id="7" name="Straight Connector 6"/>
          <p:cNvCxnSpPr/>
          <p:nvPr/>
        </p:nvCxnSpPr>
        <p:spPr>
          <a:xfrm flipV="1">
            <a:off x="428625" y="1193579"/>
            <a:ext cx="0" cy="13208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587744"/>
      </p:ext>
    </p:extLst>
  </p:cSld>
  <p:clrMap bg1="lt1" tx1="dk1" bg2="lt2" tx2="dk2" accent1="accent1" accent2="accent2" accent3="accent3" accent4="accent4" accent5="accent5" accent6="accent6" hlink="hlink" folHlink="folHlink"/>
  <p:sldLayoutIdLst>
    <p:sldLayoutId id="2147483892" r:id="rId1"/>
    <p:sldLayoutId id="2147483893" r:id="rId2"/>
    <p:sldLayoutId id="2147483894" r:id="rId3"/>
    <p:sldLayoutId id="2147483895" r:id="rId4"/>
    <p:sldLayoutId id="2147483896" r:id="rId5"/>
    <p:sldLayoutId id="2147483897" r:id="rId6"/>
    <p:sldLayoutId id="2147483898" r:id="rId7"/>
    <p:sldLayoutId id="2147483899" r:id="rId8"/>
    <p:sldLayoutId id="2147483900" r:id="rId9"/>
    <p:sldLayoutId id="2147483901" r:id="rId10"/>
    <p:sldLayoutId id="2147483902" r:id="rId11"/>
  </p:sldLayoutIdLst>
  <p:txStyles>
    <p:titleStyle>
      <a:lvl1pPr algn="l" defTabSz="685800" rtl="0" eaLnBrk="1" latinLnBrk="0" hangingPunct="1">
        <a:lnSpc>
          <a:spcPct val="80000"/>
        </a:lnSpc>
        <a:spcBef>
          <a:spcPct val="0"/>
        </a:spcBef>
        <a:buNone/>
        <a:defRPr kumimoji="1" sz="3300" kern="1200" cap="all" spc="75" baseline="0">
          <a:solidFill>
            <a:schemeClr val="tx1">
              <a:lumMod val="95000"/>
              <a:lumOff val="5000"/>
            </a:schemeClr>
          </a:solidFill>
          <a:latin typeface="+mj-lt"/>
          <a:ea typeface="+mj-ea"/>
          <a:cs typeface="+mj-cs"/>
        </a:defRPr>
      </a:lvl1pPr>
    </p:titleStyle>
    <p:bodyStyle>
      <a:lvl1pPr marL="68580" indent="-68580" algn="l" defTabSz="685800" rtl="0" eaLnBrk="1" latinLnBrk="0" hangingPunct="1">
        <a:lnSpc>
          <a:spcPct val="90000"/>
        </a:lnSpc>
        <a:spcBef>
          <a:spcPts val="900"/>
        </a:spcBef>
        <a:spcAft>
          <a:spcPts val="150"/>
        </a:spcAft>
        <a:buClr>
          <a:schemeClr val="accent1"/>
        </a:buClr>
        <a:buSzPct val="100000"/>
        <a:buFont typeface="Tw Cen MT" panose="020B0602020104020603" pitchFamily="34" charset="0"/>
        <a:buChar char=" "/>
        <a:defRPr kumimoji="1" sz="1500" kern="1200">
          <a:solidFill>
            <a:schemeClr val="tx1"/>
          </a:solidFill>
          <a:latin typeface="+mn-lt"/>
          <a:ea typeface="+mn-ea"/>
          <a:cs typeface="+mn-cs"/>
        </a:defRPr>
      </a:lvl1pPr>
      <a:lvl2pPr marL="198882" indent="-102870" algn="l" defTabSz="685800" rtl="0" eaLnBrk="1" latinLnBrk="0" hangingPunct="1">
        <a:lnSpc>
          <a:spcPct val="90000"/>
        </a:lnSpc>
        <a:spcBef>
          <a:spcPts val="150"/>
        </a:spcBef>
        <a:spcAft>
          <a:spcPts val="300"/>
        </a:spcAft>
        <a:buClr>
          <a:schemeClr val="accent1"/>
        </a:buClr>
        <a:buFont typeface="Wingdings 3" pitchFamily="18" charset="2"/>
        <a:buChar char=""/>
        <a:defRPr kumimoji="1" sz="1200" kern="1200">
          <a:solidFill>
            <a:schemeClr val="tx1"/>
          </a:solidFill>
          <a:latin typeface="+mn-lt"/>
          <a:ea typeface="+mn-ea"/>
          <a:cs typeface="+mn-cs"/>
        </a:defRPr>
      </a:lvl2pPr>
      <a:lvl3pPr marL="336042" indent="-102870" algn="l" defTabSz="685800" rtl="0" eaLnBrk="1" latinLnBrk="0" hangingPunct="1">
        <a:lnSpc>
          <a:spcPct val="90000"/>
        </a:lnSpc>
        <a:spcBef>
          <a:spcPts val="150"/>
        </a:spcBef>
        <a:spcAft>
          <a:spcPts val="300"/>
        </a:spcAft>
        <a:buClr>
          <a:schemeClr val="accent1"/>
        </a:buClr>
        <a:buFont typeface="Wingdings 3" pitchFamily="18" charset="2"/>
        <a:buChar char=""/>
        <a:defRPr kumimoji="1" sz="900" kern="1200">
          <a:solidFill>
            <a:schemeClr val="tx1"/>
          </a:solidFill>
          <a:latin typeface="+mn-lt"/>
          <a:ea typeface="+mn-ea"/>
          <a:cs typeface="+mn-cs"/>
        </a:defRPr>
      </a:lvl3pPr>
      <a:lvl4pPr marL="445770" indent="-102870" algn="l" defTabSz="685800" rtl="0" eaLnBrk="1" latinLnBrk="0" hangingPunct="1">
        <a:lnSpc>
          <a:spcPct val="90000"/>
        </a:lnSpc>
        <a:spcBef>
          <a:spcPts val="150"/>
        </a:spcBef>
        <a:spcAft>
          <a:spcPts val="300"/>
        </a:spcAft>
        <a:buClr>
          <a:schemeClr val="accent1"/>
        </a:buClr>
        <a:buFont typeface="Wingdings 3" pitchFamily="18" charset="2"/>
        <a:buChar char=""/>
        <a:defRPr kumimoji="1" sz="900" kern="1200">
          <a:solidFill>
            <a:schemeClr val="tx1"/>
          </a:solidFill>
          <a:latin typeface="+mn-lt"/>
          <a:ea typeface="+mn-ea"/>
          <a:cs typeface="+mn-cs"/>
        </a:defRPr>
      </a:lvl4pPr>
      <a:lvl5pPr marL="582930" indent="-102870" algn="l" defTabSz="685800" rtl="0" eaLnBrk="1" latinLnBrk="0" hangingPunct="1">
        <a:lnSpc>
          <a:spcPct val="90000"/>
        </a:lnSpc>
        <a:spcBef>
          <a:spcPts val="150"/>
        </a:spcBef>
        <a:spcAft>
          <a:spcPts val="300"/>
        </a:spcAft>
        <a:buClr>
          <a:schemeClr val="accent1"/>
        </a:buClr>
        <a:buFont typeface="Wingdings 3" pitchFamily="18" charset="2"/>
        <a:buChar char=""/>
        <a:defRPr kumimoji="1" sz="900" kern="1200">
          <a:solidFill>
            <a:schemeClr val="tx1"/>
          </a:solidFill>
          <a:latin typeface="+mn-lt"/>
          <a:ea typeface="+mn-ea"/>
          <a:cs typeface="+mn-cs"/>
        </a:defRPr>
      </a:lvl5pPr>
      <a:lvl6pPr marL="685800" indent="-102870" algn="l" defTabSz="685800" rtl="0" eaLnBrk="1" latinLnBrk="0" hangingPunct="1">
        <a:lnSpc>
          <a:spcPct val="90000"/>
        </a:lnSpc>
        <a:spcBef>
          <a:spcPts val="150"/>
        </a:spcBef>
        <a:spcAft>
          <a:spcPts val="300"/>
        </a:spcAft>
        <a:buClr>
          <a:schemeClr val="accent1"/>
        </a:buClr>
        <a:buFont typeface="Wingdings 3" pitchFamily="18" charset="2"/>
        <a:buChar char=""/>
        <a:defRPr kumimoji="1" sz="900" kern="1200">
          <a:solidFill>
            <a:schemeClr val="tx1"/>
          </a:solidFill>
          <a:latin typeface="+mn-lt"/>
          <a:ea typeface="+mn-ea"/>
          <a:cs typeface="+mn-cs"/>
        </a:defRPr>
      </a:lvl6pPr>
      <a:lvl7pPr marL="795528" indent="-102870" algn="l" defTabSz="685800" rtl="0" eaLnBrk="1" latinLnBrk="0" hangingPunct="1">
        <a:lnSpc>
          <a:spcPct val="90000"/>
        </a:lnSpc>
        <a:spcBef>
          <a:spcPts val="150"/>
        </a:spcBef>
        <a:spcAft>
          <a:spcPts val="300"/>
        </a:spcAft>
        <a:buClr>
          <a:schemeClr val="accent1"/>
        </a:buClr>
        <a:buFont typeface="Wingdings 3" pitchFamily="18" charset="2"/>
        <a:buChar char=""/>
        <a:defRPr kumimoji="1" sz="900" kern="1200">
          <a:solidFill>
            <a:schemeClr val="tx1"/>
          </a:solidFill>
          <a:latin typeface="+mn-lt"/>
          <a:ea typeface="+mn-ea"/>
          <a:cs typeface="+mn-cs"/>
        </a:defRPr>
      </a:lvl7pPr>
      <a:lvl8pPr marL="912114" indent="-102870" algn="l" defTabSz="685800" rtl="0" eaLnBrk="1" latinLnBrk="0" hangingPunct="1">
        <a:lnSpc>
          <a:spcPct val="90000"/>
        </a:lnSpc>
        <a:spcBef>
          <a:spcPts val="150"/>
        </a:spcBef>
        <a:spcAft>
          <a:spcPts val="300"/>
        </a:spcAft>
        <a:buClr>
          <a:schemeClr val="accent1"/>
        </a:buClr>
        <a:buFont typeface="Wingdings 3" pitchFamily="18" charset="2"/>
        <a:buChar char=""/>
        <a:defRPr kumimoji="1" sz="900" kern="1200">
          <a:solidFill>
            <a:schemeClr val="tx1"/>
          </a:solidFill>
          <a:latin typeface="+mn-lt"/>
          <a:ea typeface="+mn-ea"/>
          <a:cs typeface="+mn-cs"/>
        </a:defRPr>
      </a:lvl8pPr>
      <a:lvl9pPr marL="1021842" indent="-102870" algn="l" defTabSz="685800" rtl="0" eaLnBrk="1" latinLnBrk="0" hangingPunct="1">
        <a:lnSpc>
          <a:spcPct val="90000"/>
        </a:lnSpc>
        <a:spcBef>
          <a:spcPts val="150"/>
        </a:spcBef>
        <a:spcAft>
          <a:spcPts val="300"/>
        </a:spcAft>
        <a:buClr>
          <a:schemeClr val="accent1"/>
        </a:buClr>
        <a:buFont typeface="Wingdings 3" pitchFamily="18" charset="2"/>
        <a:buChar char=""/>
        <a:defRPr kumimoji="1" sz="90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3000">
              <a:schemeClr val="accent1">
                <a:lumMod val="20000"/>
                <a:lumOff val="80000"/>
              </a:schemeClr>
            </a:gs>
            <a:gs pos="0">
              <a:schemeClr val="accent2">
                <a:lumMod val="20000"/>
                <a:lumOff val="80000"/>
              </a:schemeClr>
            </a:gs>
            <a:gs pos="78000">
              <a:srgbClr val="EBF6FB"/>
            </a:gs>
            <a:gs pos="35000">
              <a:schemeClr val="bg1">
                <a:tint val="98000"/>
                <a:shade val="90000"/>
                <a:satMod val="130000"/>
                <a:lumMod val="103000"/>
              </a:schemeClr>
            </a:gs>
          </a:gsLst>
          <a:lin ang="5400000" scaled="0"/>
        </a:gradFill>
        <a:effectLst/>
      </p:bgPr>
    </p:bg>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E7D4F34B-C1F6-CBF3-BE59-EBB9C1ADAE7A}"/>
              </a:ext>
            </a:extLst>
          </p:cNvPr>
          <p:cNvSpPr txBox="1"/>
          <p:nvPr/>
        </p:nvSpPr>
        <p:spPr>
          <a:xfrm>
            <a:off x="519432" y="469730"/>
            <a:ext cx="5865336" cy="1077218"/>
          </a:xfrm>
          <a:prstGeom prst="rect">
            <a:avLst/>
          </a:prstGeom>
          <a:noFill/>
        </p:spPr>
        <p:txBody>
          <a:bodyPr wrap="square" rtlCol="0">
            <a:spAutoFit/>
          </a:bodyPr>
          <a:lstStyle/>
          <a:p>
            <a:r>
              <a:rPr kumimoji="1" lang="ja-JP" altLang="en-US" sz="3600" dirty="0">
                <a:latin typeface="BIZ UDPゴシック" panose="020B0400000000000000" pitchFamily="50" charset="-128"/>
                <a:ea typeface="BIZ UDPゴシック" panose="020B0400000000000000" pitchFamily="50" charset="-128"/>
              </a:rPr>
              <a:t>人生</a:t>
            </a:r>
            <a:r>
              <a:rPr kumimoji="1" lang="en-US" altLang="ja-JP" sz="3600" dirty="0">
                <a:latin typeface="BIZ UDPゴシック" panose="020B0400000000000000" pitchFamily="50" charset="-128"/>
                <a:ea typeface="BIZ UDPゴシック" panose="020B0400000000000000" pitchFamily="50" charset="-128"/>
              </a:rPr>
              <a:t>100</a:t>
            </a:r>
            <a:r>
              <a:rPr kumimoji="1" lang="ja-JP" altLang="en-US" sz="3600" dirty="0">
                <a:latin typeface="BIZ UDPゴシック" panose="020B0400000000000000" pitchFamily="50" charset="-128"/>
                <a:ea typeface="BIZ UDPゴシック" panose="020B0400000000000000" pitchFamily="50" charset="-128"/>
              </a:rPr>
              <a:t>年時代の健康支援</a:t>
            </a:r>
            <a:endParaRPr kumimoji="1" lang="en-US" altLang="ja-JP" sz="3600" dirty="0">
              <a:latin typeface="BIZ UDPゴシック" panose="020B0400000000000000" pitchFamily="50" charset="-128"/>
              <a:ea typeface="BIZ UDPゴシック" panose="020B0400000000000000" pitchFamily="50" charset="-128"/>
            </a:endParaRPr>
          </a:p>
          <a:p>
            <a:r>
              <a:rPr kumimoji="1" lang="ja-JP" altLang="en-US" sz="2000" dirty="0">
                <a:latin typeface="BIZ UDPゴシック" panose="020B0400000000000000" pitchFamily="50" charset="-128"/>
                <a:ea typeface="BIZ UDPゴシック" panose="020B0400000000000000" pitchFamily="50" charset="-128"/>
              </a:rPr>
              <a:t>　</a:t>
            </a:r>
            <a:r>
              <a:rPr kumimoji="1" lang="ja-JP" altLang="en-US" sz="2800" dirty="0">
                <a:latin typeface="BIZ UDPゴシック" panose="020B0400000000000000" pitchFamily="50" charset="-128"/>
                <a:ea typeface="BIZ UDPゴシック" panose="020B0400000000000000" pitchFamily="50" charset="-128"/>
              </a:rPr>
              <a:t>～地域保健と職域保健の連携～</a:t>
            </a:r>
            <a:endParaRPr kumimoji="1" lang="ja-JP" altLang="en-US" dirty="0">
              <a:latin typeface="BIZ UDPゴシック" panose="020B0400000000000000" pitchFamily="50" charset="-128"/>
              <a:ea typeface="BIZ UDPゴシック" panose="020B0400000000000000" pitchFamily="50" charset="-128"/>
            </a:endParaRPr>
          </a:p>
        </p:txBody>
      </p:sp>
      <p:sp>
        <p:nvSpPr>
          <p:cNvPr id="4" name="四角形: 角を丸くする 3">
            <a:extLst>
              <a:ext uri="{FF2B5EF4-FFF2-40B4-BE49-F238E27FC236}">
                <a16:creationId xmlns:a16="http://schemas.microsoft.com/office/drawing/2014/main" id="{A0C6AFCF-E05C-231B-5CFE-300ED98DB305}"/>
              </a:ext>
            </a:extLst>
          </p:cNvPr>
          <p:cNvSpPr/>
          <p:nvPr/>
        </p:nvSpPr>
        <p:spPr>
          <a:xfrm>
            <a:off x="378363" y="2562528"/>
            <a:ext cx="6115051" cy="2701534"/>
          </a:xfrm>
          <a:prstGeom prst="roundRect">
            <a:avLst/>
          </a:prstGeom>
          <a:noFill/>
          <a:ln w="127000" cap="flat" cmpd="tri"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r>
              <a:rPr kumimoji="1" lang="ja-JP" altLang="en-US" sz="2400" dirty="0">
                <a:latin typeface="BIZ UDPゴシック" panose="020B0400000000000000" pitchFamily="50" charset="-128"/>
                <a:ea typeface="BIZ UDPゴシック" panose="020B0400000000000000" pitchFamily="50" charset="-128"/>
              </a:rPr>
              <a:t>講演</a:t>
            </a:r>
            <a:endParaRPr kumimoji="1" lang="en-US" altLang="ja-JP" sz="2400" dirty="0">
              <a:latin typeface="BIZ UDPゴシック" panose="020B0400000000000000" pitchFamily="50" charset="-128"/>
              <a:ea typeface="BIZ UDPゴシック" panose="020B0400000000000000" pitchFamily="50" charset="-128"/>
            </a:endParaRPr>
          </a:p>
          <a:p>
            <a:r>
              <a:rPr kumimoji="1" lang="ja-JP" altLang="en-US" sz="2400" dirty="0">
                <a:solidFill>
                  <a:schemeClr val="accent1">
                    <a:lumMod val="50000"/>
                  </a:schemeClr>
                </a:solidFill>
                <a:latin typeface="BIZ UDPゴシック" panose="020B0400000000000000" pitchFamily="50" charset="-128"/>
                <a:ea typeface="BIZ UDPゴシック" panose="020B0400000000000000" pitchFamily="50" charset="-128"/>
              </a:rPr>
              <a:t>　 </a:t>
            </a:r>
            <a:r>
              <a:rPr kumimoji="1" lang="ja-JP" altLang="en-US" sz="2400" dirty="0">
                <a:solidFill>
                  <a:srgbClr val="002060"/>
                </a:solidFill>
                <a:latin typeface="BIZ UDPゴシック" panose="020B0400000000000000" pitchFamily="50" charset="-128"/>
                <a:ea typeface="BIZ UDPゴシック" panose="020B0400000000000000" pitchFamily="50" charset="-128"/>
              </a:rPr>
              <a:t>高年齢労働者をとりまく健康課題と</a:t>
            </a:r>
            <a:endParaRPr kumimoji="1" lang="en-US" altLang="ja-JP" sz="2400" dirty="0">
              <a:solidFill>
                <a:srgbClr val="002060"/>
              </a:solidFill>
              <a:latin typeface="BIZ UDPゴシック" panose="020B0400000000000000" pitchFamily="50" charset="-128"/>
              <a:ea typeface="BIZ UDPゴシック" panose="020B0400000000000000" pitchFamily="50" charset="-128"/>
            </a:endParaRPr>
          </a:p>
          <a:p>
            <a:pPr algn="ctr">
              <a:lnSpc>
                <a:spcPts val="3300"/>
              </a:lnSpc>
            </a:pPr>
            <a:r>
              <a:rPr kumimoji="1" lang="ja-JP" altLang="en-US" sz="2400" dirty="0">
                <a:solidFill>
                  <a:srgbClr val="002060"/>
                </a:solidFill>
                <a:latin typeface="BIZ UDPゴシック" panose="020B0400000000000000" pitchFamily="50" charset="-128"/>
                <a:ea typeface="BIZ UDPゴシック" panose="020B0400000000000000" pitchFamily="50" charset="-128"/>
              </a:rPr>
              <a:t>  地域保健・職域保健のネットワークづくり</a:t>
            </a:r>
            <a:endParaRPr kumimoji="1" lang="en-US" altLang="ja-JP" sz="2400" dirty="0">
              <a:solidFill>
                <a:srgbClr val="002060"/>
              </a:solidFill>
              <a:latin typeface="BIZ UDPゴシック" panose="020B0400000000000000" pitchFamily="50" charset="-128"/>
              <a:ea typeface="BIZ UDPゴシック" panose="020B0400000000000000" pitchFamily="50" charset="-128"/>
            </a:endParaRPr>
          </a:p>
          <a:p>
            <a:r>
              <a:rPr kumimoji="1" lang="ja-JP" altLang="en-US" sz="2400" dirty="0">
                <a:latin typeface="BIZ UDPゴシック" panose="020B0400000000000000" pitchFamily="50" charset="-128"/>
                <a:ea typeface="BIZ UDPゴシック" panose="020B0400000000000000" pitchFamily="50" charset="-128"/>
              </a:rPr>
              <a:t>講師　　　　</a:t>
            </a:r>
            <a:endParaRPr kumimoji="1" lang="en-US" altLang="ja-JP" sz="2400" dirty="0">
              <a:latin typeface="BIZ UDPゴシック" panose="020B0400000000000000" pitchFamily="50" charset="-128"/>
              <a:ea typeface="BIZ UDPゴシック" panose="020B0400000000000000" pitchFamily="50" charset="-128"/>
            </a:endParaRPr>
          </a:p>
          <a:p>
            <a:r>
              <a:rPr kumimoji="1" lang="en-US" altLang="ja-JP" sz="2400" dirty="0">
                <a:latin typeface="BIZ UDPゴシック" panose="020B0400000000000000" pitchFamily="50" charset="-128"/>
                <a:ea typeface="BIZ UDPゴシック" panose="020B0400000000000000" pitchFamily="50" charset="-128"/>
              </a:rPr>
              <a:t>   </a:t>
            </a:r>
            <a:r>
              <a:rPr kumimoji="1" lang="ja-JP" altLang="en-US" sz="2400" dirty="0">
                <a:solidFill>
                  <a:srgbClr val="002060"/>
                </a:solidFill>
                <a:latin typeface="BIZ UDPゴシック" panose="020B0400000000000000" pitchFamily="50" charset="-128"/>
                <a:ea typeface="BIZ UDPゴシック" panose="020B0400000000000000" pitchFamily="50" charset="-128"/>
              </a:rPr>
              <a:t>東海大学医学部看護学科</a:t>
            </a:r>
            <a:endParaRPr kumimoji="1" lang="en-US" altLang="ja-JP" sz="2400" dirty="0">
              <a:solidFill>
                <a:srgbClr val="002060"/>
              </a:solidFill>
              <a:latin typeface="BIZ UDPゴシック" panose="020B0400000000000000" pitchFamily="50" charset="-128"/>
              <a:ea typeface="BIZ UDPゴシック" panose="020B0400000000000000" pitchFamily="50" charset="-128"/>
            </a:endParaRPr>
          </a:p>
          <a:p>
            <a:r>
              <a:rPr kumimoji="1" lang="en-US" altLang="ja-JP" sz="2400" dirty="0">
                <a:solidFill>
                  <a:srgbClr val="002060"/>
                </a:solidFill>
                <a:latin typeface="BIZ UDPゴシック" panose="020B0400000000000000" pitchFamily="50" charset="-128"/>
                <a:ea typeface="BIZ UDPゴシック" panose="020B0400000000000000" pitchFamily="50" charset="-128"/>
              </a:rPr>
              <a:t>   </a:t>
            </a:r>
            <a:r>
              <a:rPr kumimoji="1" lang="ja-JP" altLang="en-US" sz="2400" dirty="0">
                <a:solidFill>
                  <a:srgbClr val="002060"/>
                </a:solidFill>
                <a:latin typeface="BIZ UDPゴシック" panose="020B0400000000000000" pitchFamily="50" charset="-128"/>
                <a:ea typeface="BIZ UDPゴシック" panose="020B0400000000000000" pitchFamily="50" charset="-128"/>
              </a:rPr>
              <a:t>教授　三橋　祐子 </a:t>
            </a:r>
            <a:endParaRPr kumimoji="1" lang="en-US" altLang="ja-JP" sz="2400" dirty="0">
              <a:solidFill>
                <a:srgbClr val="002060"/>
              </a:solidFill>
              <a:latin typeface="BIZ UDPゴシック" panose="020B0400000000000000" pitchFamily="50" charset="-128"/>
              <a:ea typeface="BIZ UDPゴシック" panose="020B0400000000000000" pitchFamily="50" charset="-128"/>
            </a:endParaRPr>
          </a:p>
        </p:txBody>
      </p:sp>
      <p:sp>
        <p:nvSpPr>
          <p:cNvPr id="5" name="正方形/長方形 4">
            <a:extLst>
              <a:ext uri="{FF2B5EF4-FFF2-40B4-BE49-F238E27FC236}">
                <a16:creationId xmlns:a16="http://schemas.microsoft.com/office/drawing/2014/main" id="{EAC8F592-F0BB-D36E-9460-80A487BCE8DB}"/>
              </a:ext>
            </a:extLst>
          </p:cNvPr>
          <p:cNvSpPr/>
          <p:nvPr/>
        </p:nvSpPr>
        <p:spPr>
          <a:xfrm>
            <a:off x="578650" y="5323437"/>
            <a:ext cx="5900731" cy="830997"/>
          </a:xfrm>
          <a:prstGeom prst="rect">
            <a:avLst/>
          </a:prstGeom>
          <a:noFill/>
        </p:spPr>
        <p:txBody>
          <a:bodyPr wrap="square" lIns="91440" tIns="45720" rIns="91440" bIns="45720">
            <a:spAutoFit/>
          </a:bodyPr>
          <a:lstStyle/>
          <a:p>
            <a:r>
              <a:rPr lang="ja-JP" altLang="en-US" sz="2000" b="1" dirty="0">
                <a:ln/>
                <a:solidFill>
                  <a:schemeClr val="tx1">
                    <a:lumMod val="95000"/>
                    <a:lumOff val="5000"/>
                  </a:schemeClr>
                </a:solidFill>
                <a:latin typeface="BIZ UDPゴシック" panose="020B0400000000000000" pitchFamily="50" charset="-128"/>
                <a:ea typeface="BIZ UDPゴシック" panose="020B0400000000000000" pitchFamily="50" charset="-128"/>
              </a:rPr>
              <a:t>日時　　　令和</a:t>
            </a:r>
            <a:r>
              <a:rPr lang="en-US" altLang="ja-JP" sz="2000" b="1" dirty="0">
                <a:ln/>
                <a:solidFill>
                  <a:schemeClr val="tx1">
                    <a:lumMod val="95000"/>
                    <a:lumOff val="5000"/>
                  </a:schemeClr>
                </a:solidFill>
                <a:latin typeface="BIZ UDPゴシック" panose="020B0400000000000000" pitchFamily="50" charset="-128"/>
                <a:ea typeface="BIZ UDPゴシック" panose="020B0400000000000000" pitchFamily="50" charset="-128"/>
              </a:rPr>
              <a:t>8</a:t>
            </a:r>
            <a:r>
              <a:rPr lang="ja-JP" altLang="en-US" sz="2000" b="1" dirty="0">
                <a:ln/>
                <a:solidFill>
                  <a:schemeClr val="tx1">
                    <a:lumMod val="95000"/>
                    <a:lumOff val="5000"/>
                  </a:schemeClr>
                </a:solidFill>
                <a:latin typeface="BIZ UDPゴシック" panose="020B0400000000000000" pitchFamily="50" charset="-128"/>
                <a:ea typeface="BIZ UDPゴシック" panose="020B0400000000000000" pitchFamily="50" charset="-128"/>
              </a:rPr>
              <a:t>年</a:t>
            </a:r>
            <a:r>
              <a:rPr lang="en-US" altLang="ja-JP" sz="2800" b="1" dirty="0">
                <a:ln/>
                <a:solidFill>
                  <a:schemeClr val="tx1">
                    <a:lumMod val="95000"/>
                    <a:lumOff val="5000"/>
                  </a:schemeClr>
                </a:solidFill>
                <a:latin typeface="BIZ UDPゴシック" panose="020B0400000000000000" pitchFamily="50" charset="-128"/>
                <a:ea typeface="BIZ UDPゴシック" panose="020B0400000000000000" pitchFamily="50" charset="-128"/>
              </a:rPr>
              <a:t>12</a:t>
            </a:r>
            <a:r>
              <a:rPr lang="ja-JP" altLang="en-US" sz="2000" b="1" dirty="0">
                <a:ln/>
                <a:solidFill>
                  <a:schemeClr val="tx1">
                    <a:lumMod val="95000"/>
                    <a:lumOff val="5000"/>
                  </a:schemeClr>
                </a:solidFill>
                <a:latin typeface="BIZ UDPゴシック" panose="020B0400000000000000" pitchFamily="50" charset="-128"/>
                <a:ea typeface="BIZ UDPゴシック" panose="020B0400000000000000" pitchFamily="50" charset="-128"/>
              </a:rPr>
              <a:t>月</a:t>
            </a:r>
            <a:r>
              <a:rPr lang="en-US" altLang="ja-JP" sz="2800" b="1" dirty="0">
                <a:ln/>
                <a:solidFill>
                  <a:schemeClr val="tx1">
                    <a:lumMod val="95000"/>
                    <a:lumOff val="5000"/>
                  </a:schemeClr>
                </a:solidFill>
                <a:latin typeface="BIZ UDPゴシック" panose="020B0400000000000000" pitchFamily="50" charset="-128"/>
                <a:ea typeface="BIZ UDPゴシック" panose="020B0400000000000000" pitchFamily="50" charset="-128"/>
              </a:rPr>
              <a:t>5</a:t>
            </a:r>
            <a:r>
              <a:rPr lang="ja-JP" altLang="en-US" sz="2000" b="1" dirty="0">
                <a:ln/>
                <a:solidFill>
                  <a:schemeClr val="tx1">
                    <a:lumMod val="95000"/>
                    <a:lumOff val="5000"/>
                  </a:schemeClr>
                </a:solidFill>
                <a:latin typeface="BIZ UDPゴシック" panose="020B0400000000000000" pitchFamily="50" charset="-128"/>
                <a:ea typeface="BIZ UDPゴシック" panose="020B0400000000000000" pitchFamily="50" charset="-128"/>
              </a:rPr>
              <a:t>日</a:t>
            </a:r>
            <a:r>
              <a:rPr lang="ja-JP" altLang="en-US" sz="2400" b="1" dirty="0">
                <a:ln/>
                <a:solidFill>
                  <a:schemeClr val="tx1">
                    <a:lumMod val="95000"/>
                    <a:lumOff val="5000"/>
                  </a:schemeClr>
                </a:solidFill>
                <a:latin typeface="BIZ UDPゴシック" panose="020B0400000000000000" pitchFamily="50" charset="-128"/>
                <a:ea typeface="BIZ UDPゴシック" panose="020B0400000000000000" pitchFamily="50" charset="-128"/>
              </a:rPr>
              <a:t>（土）</a:t>
            </a:r>
            <a:r>
              <a:rPr lang="ja-JP" altLang="en-US" sz="2000" b="1" dirty="0">
                <a:ln/>
                <a:solidFill>
                  <a:schemeClr val="tx1">
                    <a:lumMod val="95000"/>
                    <a:lumOff val="5000"/>
                  </a:schemeClr>
                </a:solidFill>
                <a:latin typeface="BIZ UDPゴシック" panose="020B0400000000000000" pitchFamily="50" charset="-128"/>
                <a:ea typeface="BIZ UDPゴシック" panose="020B0400000000000000" pitchFamily="50" charset="-128"/>
              </a:rPr>
              <a:t>　</a:t>
            </a:r>
            <a:endParaRPr lang="en-US" altLang="ja-JP" sz="2000" b="1" dirty="0">
              <a:ln/>
              <a:solidFill>
                <a:schemeClr val="tx1">
                  <a:lumMod val="95000"/>
                  <a:lumOff val="5000"/>
                </a:schemeClr>
              </a:solidFill>
              <a:latin typeface="BIZ UDPゴシック" panose="020B0400000000000000" pitchFamily="50" charset="-128"/>
              <a:ea typeface="BIZ UDPゴシック" panose="020B0400000000000000" pitchFamily="50" charset="-128"/>
            </a:endParaRPr>
          </a:p>
          <a:p>
            <a:r>
              <a:rPr lang="ja-JP" altLang="en-US" sz="2000" b="1" dirty="0">
                <a:ln/>
                <a:solidFill>
                  <a:schemeClr val="tx1">
                    <a:lumMod val="95000"/>
                    <a:lumOff val="5000"/>
                  </a:schemeClr>
                </a:solidFill>
                <a:latin typeface="BIZ UDPゴシック" panose="020B0400000000000000" pitchFamily="50" charset="-128"/>
                <a:ea typeface="BIZ UDPゴシック" panose="020B0400000000000000" pitchFamily="50" charset="-128"/>
              </a:rPr>
              <a:t>　　　　　　</a:t>
            </a:r>
            <a:r>
              <a:rPr lang="en-US" altLang="ja-JP" sz="2000" b="1" dirty="0">
                <a:ln/>
                <a:solidFill>
                  <a:schemeClr val="tx1">
                    <a:lumMod val="95000"/>
                    <a:lumOff val="5000"/>
                  </a:schemeClr>
                </a:solidFill>
                <a:latin typeface="BIZ UDPゴシック" panose="020B0400000000000000" pitchFamily="50" charset="-128"/>
                <a:ea typeface="BIZ UDPゴシック" panose="020B0400000000000000" pitchFamily="50" charset="-128"/>
              </a:rPr>
              <a:t>13</a:t>
            </a:r>
            <a:r>
              <a:rPr lang="ja-JP" altLang="en-US" sz="2000" b="1" dirty="0">
                <a:ln/>
                <a:solidFill>
                  <a:schemeClr val="tx1">
                    <a:lumMod val="95000"/>
                    <a:lumOff val="5000"/>
                  </a:schemeClr>
                </a:solidFill>
                <a:latin typeface="BIZ UDPゴシック" panose="020B0400000000000000" pitchFamily="50" charset="-128"/>
                <a:ea typeface="BIZ UDPゴシック" panose="020B0400000000000000" pitchFamily="50" charset="-128"/>
              </a:rPr>
              <a:t>：</a:t>
            </a:r>
            <a:r>
              <a:rPr lang="en-US" altLang="ja-JP" sz="2000" b="1" dirty="0">
                <a:ln/>
                <a:solidFill>
                  <a:schemeClr val="tx1">
                    <a:lumMod val="95000"/>
                    <a:lumOff val="5000"/>
                  </a:schemeClr>
                </a:solidFill>
                <a:latin typeface="BIZ UDPゴシック" panose="020B0400000000000000" pitchFamily="50" charset="-128"/>
                <a:ea typeface="BIZ UDPゴシック" panose="020B0400000000000000" pitchFamily="50" charset="-128"/>
              </a:rPr>
              <a:t>30</a:t>
            </a:r>
            <a:r>
              <a:rPr lang="ja-JP" altLang="en-US" sz="2000" b="1" dirty="0">
                <a:ln/>
                <a:solidFill>
                  <a:schemeClr val="tx1">
                    <a:lumMod val="95000"/>
                    <a:lumOff val="5000"/>
                  </a:schemeClr>
                </a:solidFill>
                <a:latin typeface="BIZ UDPゴシック" panose="020B0400000000000000" pitchFamily="50" charset="-128"/>
                <a:ea typeface="BIZ UDPゴシック" panose="020B0400000000000000" pitchFamily="50" charset="-128"/>
              </a:rPr>
              <a:t>～</a:t>
            </a:r>
            <a:r>
              <a:rPr lang="en-US" altLang="ja-JP" sz="2000" b="1" dirty="0">
                <a:ln/>
                <a:solidFill>
                  <a:schemeClr val="tx1">
                    <a:lumMod val="95000"/>
                    <a:lumOff val="5000"/>
                  </a:schemeClr>
                </a:solidFill>
                <a:latin typeface="BIZ UDPゴシック" panose="020B0400000000000000" pitchFamily="50" charset="-128"/>
                <a:ea typeface="BIZ UDPゴシック" panose="020B0400000000000000" pitchFamily="50" charset="-128"/>
              </a:rPr>
              <a:t>16</a:t>
            </a:r>
            <a:r>
              <a:rPr lang="ja-JP" altLang="en-US" sz="2000" b="1" dirty="0">
                <a:ln/>
                <a:solidFill>
                  <a:schemeClr val="tx1">
                    <a:lumMod val="95000"/>
                    <a:lumOff val="5000"/>
                  </a:schemeClr>
                </a:solidFill>
                <a:latin typeface="BIZ UDPゴシック" panose="020B0400000000000000" pitchFamily="50" charset="-128"/>
                <a:ea typeface="BIZ UDPゴシック" panose="020B0400000000000000" pitchFamily="50" charset="-128"/>
              </a:rPr>
              <a:t>：</a:t>
            </a:r>
            <a:r>
              <a:rPr lang="en-US" altLang="ja-JP" sz="2000" b="1" dirty="0">
                <a:ln/>
                <a:solidFill>
                  <a:schemeClr val="tx1">
                    <a:lumMod val="95000"/>
                    <a:lumOff val="5000"/>
                  </a:schemeClr>
                </a:solidFill>
                <a:latin typeface="BIZ UDPゴシック" panose="020B0400000000000000" pitchFamily="50" charset="-128"/>
                <a:ea typeface="BIZ UDPゴシック" panose="020B0400000000000000" pitchFamily="50" charset="-128"/>
              </a:rPr>
              <a:t>30</a:t>
            </a:r>
            <a:r>
              <a:rPr lang="ja-JP" altLang="en-US" sz="2000" b="1" dirty="0">
                <a:ln/>
                <a:solidFill>
                  <a:schemeClr val="tx1">
                    <a:lumMod val="95000"/>
                    <a:lumOff val="5000"/>
                  </a:schemeClr>
                </a:solidFill>
                <a:latin typeface="BIZ UDPゴシック" panose="020B0400000000000000" pitchFamily="50" charset="-128"/>
                <a:ea typeface="BIZ UDPゴシック" panose="020B0400000000000000" pitchFamily="50" charset="-128"/>
              </a:rPr>
              <a:t>　　（受付</a:t>
            </a:r>
            <a:r>
              <a:rPr lang="en-US" altLang="ja-JP" sz="2000" b="1" dirty="0">
                <a:ln/>
                <a:solidFill>
                  <a:schemeClr val="tx1">
                    <a:lumMod val="95000"/>
                    <a:lumOff val="5000"/>
                  </a:schemeClr>
                </a:solidFill>
                <a:latin typeface="BIZ UDPゴシック" panose="020B0400000000000000" pitchFamily="50" charset="-128"/>
                <a:ea typeface="BIZ UDPゴシック" panose="020B0400000000000000" pitchFamily="50" charset="-128"/>
              </a:rPr>
              <a:t>13</a:t>
            </a:r>
            <a:r>
              <a:rPr lang="ja-JP" altLang="en-US" sz="2000" b="1" dirty="0">
                <a:ln/>
                <a:solidFill>
                  <a:schemeClr val="tx1">
                    <a:lumMod val="95000"/>
                    <a:lumOff val="5000"/>
                  </a:schemeClr>
                </a:solidFill>
                <a:latin typeface="BIZ UDPゴシック" panose="020B0400000000000000" pitchFamily="50" charset="-128"/>
                <a:ea typeface="BIZ UDPゴシック" panose="020B0400000000000000" pitchFamily="50" charset="-128"/>
              </a:rPr>
              <a:t>：</a:t>
            </a:r>
            <a:r>
              <a:rPr lang="en-US" altLang="ja-JP" sz="2000" b="1" dirty="0">
                <a:ln/>
                <a:solidFill>
                  <a:schemeClr val="tx1">
                    <a:lumMod val="95000"/>
                    <a:lumOff val="5000"/>
                  </a:schemeClr>
                </a:solidFill>
                <a:latin typeface="BIZ UDPゴシック" panose="020B0400000000000000" pitchFamily="50" charset="-128"/>
                <a:ea typeface="BIZ UDPゴシック" panose="020B0400000000000000" pitchFamily="50" charset="-128"/>
              </a:rPr>
              <a:t>00</a:t>
            </a:r>
            <a:r>
              <a:rPr lang="ja-JP" altLang="en-US" sz="2000" b="1" dirty="0">
                <a:ln/>
                <a:solidFill>
                  <a:schemeClr val="tx1">
                    <a:lumMod val="95000"/>
                    <a:lumOff val="5000"/>
                  </a:schemeClr>
                </a:solidFill>
                <a:latin typeface="BIZ UDPゴシック" panose="020B0400000000000000" pitchFamily="50" charset="-128"/>
                <a:ea typeface="BIZ UDPゴシック" panose="020B0400000000000000" pitchFamily="50" charset="-128"/>
              </a:rPr>
              <a:t>～）</a:t>
            </a:r>
            <a:endParaRPr lang="ja-JP" altLang="en-US" sz="2000" b="1" cap="none" spc="0" dirty="0">
              <a:ln/>
              <a:solidFill>
                <a:schemeClr val="tx1">
                  <a:lumMod val="95000"/>
                  <a:lumOff val="5000"/>
                </a:schemeClr>
              </a:solidFill>
              <a:latin typeface="BIZ UDPゴシック" panose="020B0400000000000000" pitchFamily="50" charset="-128"/>
              <a:ea typeface="BIZ UDPゴシック" panose="020B0400000000000000" pitchFamily="50" charset="-128"/>
            </a:endParaRPr>
          </a:p>
        </p:txBody>
      </p:sp>
      <p:sp>
        <p:nvSpPr>
          <p:cNvPr id="6" name="正方形/長方形 5">
            <a:extLst>
              <a:ext uri="{FF2B5EF4-FFF2-40B4-BE49-F238E27FC236}">
                <a16:creationId xmlns:a16="http://schemas.microsoft.com/office/drawing/2014/main" id="{14C7F5CC-5841-4A77-EF06-6C84FA143FE1}"/>
              </a:ext>
            </a:extLst>
          </p:cNvPr>
          <p:cNvSpPr/>
          <p:nvPr/>
        </p:nvSpPr>
        <p:spPr>
          <a:xfrm>
            <a:off x="592937" y="6089990"/>
            <a:ext cx="4872348" cy="1015663"/>
          </a:xfrm>
          <a:prstGeom prst="rect">
            <a:avLst/>
          </a:prstGeom>
          <a:noFill/>
        </p:spPr>
        <p:txBody>
          <a:bodyPr wrap="square" lIns="91440" tIns="45720" rIns="91440" bIns="45720">
            <a:spAutoFit/>
          </a:bodyPr>
          <a:lstStyle/>
          <a:p>
            <a:r>
              <a:rPr lang="ja-JP" altLang="en-US" sz="2000" b="1" dirty="0">
                <a:ln/>
                <a:latin typeface="BIZ UDPゴシック" panose="020B0400000000000000" pitchFamily="50" charset="-128"/>
                <a:ea typeface="BIZ UDPゴシック" panose="020B0400000000000000" pitchFamily="50" charset="-128"/>
              </a:rPr>
              <a:t>会場　　　広島県看護協会会館</a:t>
            </a:r>
            <a:endParaRPr lang="en-US" altLang="ja-JP" sz="2000" b="1" dirty="0">
              <a:ln/>
              <a:latin typeface="BIZ UDPゴシック" panose="020B0400000000000000" pitchFamily="50" charset="-128"/>
              <a:ea typeface="BIZ UDPゴシック" panose="020B0400000000000000" pitchFamily="50" charset="-128"/>
            </a:endParaRPr>
          </a:p>
          <a:p>
            <a:r>
              <a:rPr lang="ja-JP" altLang="en-US" sz="2000" b="1" dirty="0">
                <a:ln/>
                <a:latin typeface="BIZ UDPゴシック" panose="020B0400000000000000" pitchFamily="50" charset="-128"/>
                <a:ea typeface="BIZ UDPゴシック" panose="020B0400000000000000" pitchFamily="50" charset="-128"/>
              </a:rPr>
              <a:t>対象　　　看護職</a:t>
            </a:r>
            <a:r>
              <a:rPr lang="ja-JP" altLang="en-US" sz="1600" b="1" dirty="0">
                <a:ln/>
                <a:latin typeface="BIZ UDPゴシック" panose="020B0400000000000000" pitchFamily="50" charset="-128"/>
                <a:ea typeface="BIZ UDPゴシック" panose="020B0400000000000000" pitchFamily="50" charset="-128"/>
              </a:rPr>
              <a:t>（会員、非会員を問いません）</a:t>
            </a:r>
            <a:endParaRPr lang="en-US" altLang="ja-JP" sz="1600" b="1" dirty="0">
              <a:ln/>
              <a:latin typeface="BIZ UDPゴシック" panose="020B0400000000000000" pitchFamily="50" charset="-128"/>
              <a:ea typeface="BIZ UDPゴシック" panose="020B0400000000000000" pitchFamily="50" charset="-128"/>
            </a:endParaRPr>
          </a:p>
          <a:p>
            <a:r>
              <a:rPr lang="ja-JP" altLang="en-US" sz="2000" b="1" dirty="0">
                <a:ln/>
                <a:latin typeface="BIZ UDPゴシック" panose="020B0400000000000000" pitchFamily="50" charset="-128"/>
                <a:ea typeface="BIZ UDPゴシック" panose="020B0400000000000000" pitchFamily="50" charset="-128"/>
              </a:rPr>
              <a:t>定員　　　</a:t>
            </a:r>
            <a:r>
              <a:rPr lang="en-US" altLang="ja-JP" sz="2000" b="1" dirty="0">
                <a:ln/>
                <a:latin typeface="BIZ UDPゴシック" panose="020B0400000000000000" pitchFamily="50" charset="-128"/>
                <a:ea typeface="BIZ UDPゴシック" panose="020B0400000000000000" pitchFamily="50" charset="-128"/>
              </a:rPr>
              <a:t>70</a:t>
            </a:r>
            <a:r>
              <a:rPr lang="ja-JP" altLang="en-US" sz="2000" b="1" dirty="0">
                <a:ln/>
                <a:latin typeface="BIZ UDPゴシック" panose="020B0400000000000000" pitchFamily="50" charset="-128"/>
                <a:ea typeface="BIZ UDPゴシック" panose="020B0400000000000000" pitchFamily="50" charset="-128"/>
              </a:rPr>
              <a:t>名</a:t>
            </a:r>
            <a:r>
              <a:rPr lang="ja-JP" altLang="en-US" sz="1600" b="1" dirty="0">
                <a:ln/>
                <a:latin typeface="BIZ UDPゴシック" panose="020B0400000000000000" pitchFamily="50" charset="-128"/>
                <a:ea typeface="BIZ UDPゴシック" panose="020B0400000000000000" pitchFamily="50" charset="-128"/>
              </a:rPr>
              <a:t>（先着順）</a:t>
            </a:r>
            <a:endParaRPr lang="en-US" altLang="ja-JP" sz="2000" b="1" dirty="0">
              <a:ln/>
              <a:latin typeface="BIZ UDPゴシック" panose="020B0400000000000000" pitchFamily="50" charset="-128"/>
              <a:ea typeface="BIZ UDPゴシック" panose="020B0400000000000000" pitchFamily="50" charset="-128"/>
            </a:endParaRPr>
          </a:p>
        </p:txBody>
      </p:sp>
      <p:sp>
        <p:nvSpPr>
          <p:cNvPr id="7" name="十角形 6">
            <a:extLst>
              <a:ext uri="{FF2B5EF4-FFF2-40B4-BE49-F238E27FC236}">
                <a16:creationId xmlns:a16="http://schemas.microsoft.com/office/drawing/2014/main" id="{3F6994DF-7A0C-6F5E-39F1-4FA9CA350105}"/>
              </a:ext>
            </a:extLst>
          </p:cNvPr>
          <p:cNvSpPr/>
          <p:nvPr/>
        </p:nvSpPr>
        <p:spPr>
          <a:xfrm>
            <a:off x="5301244" y="6137374"/>
            <a:ext cx="1335514" cy="1156308"/>
          </a:xfrm>
          <a:prstGeom prst="decagon">
            <a:avLst/>
          </a:prstGeom>
          <a:gradFill>
            <a:gsLst>
              <a:gs pos="0">
                <a:schemeClr val="accent1">
                  <a:lumMod val="20000"/>
                  <a:lumOff val="80000"/>
                </a:schemeClr>
              </a:gs>
              <a:gs pos="100000">
                <a:schemeClr val="accent3">
                  <a:tint val="61000"/>
                  <a:satMod val="150000"/>
                  <a:lumMod val="100000"/>
                </a:schemeClr>
              </a:gs>
            </a:gsLst>
          </a:gradFill>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sz="1400" dirty="0">
                <a:latin typeface="BIZ UDPゴシック" panose="020B0400000000000000" pitchFamily="50" charset="-128"/>
                <a:ea typeface="BIZ UDPゴシック" panose="020B0400000000000000" pitchFamily="50" charset="-128"/>
              </a:rPr>
              <a:t>参加費</a:t>
            </a:r>
            <a:endParaRPr kumimoji="1" lang="en-US" altLang="ja-JP" sz="1400" dirty="0">
              <a:latin typeface="BIZ UDPゴシック" panose="020B0400000000000000" pitchFamily="50" charset="-128"/>
              <a:ea typeface="BIZ UDPゴシック" panose="020B0400000000000000" pitchFamily="50" charset="-128"/>
            </a:endParaRPr>
          </a:p>
          <a:p>
            <a:pPr algn="ctr"/>
            <a:r>
              <a:rPr kumimoji="1" lang="ja-JP" altLang="en-US" sz="1600" b="1" dirty="0">
                <a:latin typeface="BIZ UDPゴシック" panose="020B0400000000000000" pitchFamily="50" charset="-128"/>
                <a:ea typeface="BIZ UDPゴシック" panose="020B0400000000000000" pitchFamily="50" charset="-128"/>
              </a:rPr>
              <a:t>１</a:t>
            </a:r>
            <a:r>
              <a:rPr kumimoji="1" lang="en-US" altLang="ja-JP" sz="1600" b="1" dirty="0">
                <a:latin typeface="BIZ UDPゴシック" panose="020B0400000000000000" pitchFamily="50" charset="-128"/>
                <a:ea typeface="BIZ UDPゴシック" panose="020B0400000000000000" pitchFamily="50" charset="-128"/>
              </a:rPr>
              <a:t>,</a:t>
            </a:r>
            <a:r>
              <a:rPr kumimoji="1" lang="ja-JP" altLang="en-US" sz="1600" b="1" dirty="0">
                <a:latin typeface="BIZ UDPゴシック" panose="020B0400000000000000" pitchFamily="50" charset="-128"/>
                <a:ea typeface="BIZ UDPゴシック" panose="020B0400000000000000" pitchFamily="50" charset="-128"/>
              </a:rPr>
              <a:t>０００円</a:t>
            </a:r>
            <a:endParaRPr kumimoji="1" lang="en-US" altLang="ja-JP" sz="1600" b="1" dirty="0">
              <a:latin typeface="BIZ UDPゴシック" panose="020B0400000000000000" pitchFamily="50" charset="-128"/>
              <a:ea typeface="BIZ UDPゴシック" panose="020B0400000000000000" pitchFamily="50" charset="-128"/>
            </a:endParaRPr>
          </a:p>
          <a:p>
            <a:pPr algn="ctr"/>
            <a:r>
              <a:rPr kumimoji="1" lang="ja-JP" altLang="en-US" sz="1100" dirty="0">
                <a:latin typeface="BIZ UDPゴシック" panose="020B0400000000000000" pitchFamily="50" charset="-128"/>
                <a:ea typeface="BIZ UDPゴシック" panose="020B0400000000000000" pitchFamily="50" charset="-128"/>
              </a:rPr>
              <a:t>当日支払</a:t>
            </a:r>
          </a:p>
        </p:txBody>
      </p:sp>
      <p:pic>
        <p:nvPicPr>
          <p:cNvPr id="9" name="図 8">
            <a:extLst>
              <a:ext uri="{FF2B5EF4-FFF2-40B4-BE49-F238E27FC236}">
                <a16:creationId xmlns:a16="http://schemas.microsoft.com/office/drawing/2014/main" id="{FFC0A3EB-4A8F-6BAE-E496-1B5920D783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88388" y="8378878"/>
            <a:ext cx="551346" cy="768688"/>
          </a:xfrm>
          <a:prstGeom prst="rect">
            <a:avLst/>
          </a:prstGeom>
        </p:spPr>
      </p:pic>
      <p:pic>
        <p:nvPicPr>
          <p:cNvPr id="12" name="図 11">
            <a:extLst>
              <a:ext uri="{FF2B5EF4-FFF2-40B4-BE49-F238E27FC236}">
                <a16:creationId xmlns:a16="http://schemas.microsoft.com/office/drawing/2014/main" id="{0B731383-2397-D6B9-EBF3-A27CA4F3360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87889" y="1788363"/>
            <a:ext cx="1014510" cy="1069760"/>
          </a:xfrm>
          <a:prstGeom prst="rect">
            <a:avLst/>
          </a:prstGeom>
        </p:spPr>
      </p:pic>
      <p:sp>
        <p:nvSpPr>
          <p:cNvPr id="15" name="テキスト ボックス 14">
            <a:extLst>
              <a:ext uri="{FF2B5EF4-FFF2-40B4-BE49-F238E27FC236}">
                <a16:creationId xmlns:a16="http://schemas.microsoft.com/office/drawing/2014/main" id="{B2B13261-13A8-3141-B6BC-3D5D610A6F2D}"/>
              </a:ext>
            </a:extLst>
          </p:cNvPr>
          <p:cNvSpPr txBox="1"/>
          <p:nvPr/>
        </p:nvSpPr>
        <p:spPr>
          <a:xfrm>
            <a:off x="71052" y="7153339"/>
            <a:ext cx="1607346" cy="369332"/>
          </a:xfrm>
          <a:prstGeom prst="rect">
            <a:avLst/>
          </a:prstGeom>
          <a:noFill/>
        </p:spPr>
        <p:txBody>
          <a:bodyPr wrap="square" rtlCol="0">
            <a:spAutoFit/>
          </a:bodyPr>
          <a:lstStyle/>
          <a:p>
            <a:r>
              <a:rPr kumimoji="1" lang="en-US" altLang="ja-JP" dirty="0">
                <a:latin typeface="BIZ UDPゴシック" panose="020B0400000000000000" pitchFamily="50" charset="-128"/>
                <a:ea typeface="BIZ UDPゴシック" panose="020B0400000000000000" pitchFamily="50" charset="-128"/>
              </a:rPr>
              <a:t>【</a:t>
            </a:r>
            <a:r>
              <a:rPr kumimoji="1" lang="ja-JP" altLang="en-US" dirty="0">
                <a:latin typeface="BIZ UDPゴシック" panose="020B0400000000000000" pitchFamily="50" charset="-128"/>
                <a:ea typeface="BIZ UDPゴシック" panose="020B0400000000000000" pitchFamily="50" charset="-128"/>
              </a:rPr>
              <a:t>申込方法</a:t>
            </a:r>
            <a:r>
              <a:rPr kumimoji="1" lang="en-US" altLang="ja-JP" dirty="0">
                <a:latin typeface="BIZ UDPゴシック" panose="020B0400000000000000" pitchFamily="50" charset="-128"/>
                <a:ea typeface="BIZ UDPゴシック" panose="020B0400000000000000" pitchFamily="50" charset="-128"/>
              </a:rPr>
              <a:t>】</a:t>
            </a:r>
            <a:endParaRPr kumimoji="1" lang="ja-JP" altLang="en-US" dirty="0">
              <a:latin typeface="BIZ UDPゴシック" panose="020B0400000000000000" pitchFamily="50" charset="-128"/>
              <a:ea typeface="BIZ UDPゴシック" panose="020B0400000000000000" pitchFamily="50" charset="-128"/>
            </a:endParaRPr>
          </a:p>
        </p:txBody>
      </p:sp>
      <p:sp>
        <p:nvSpPr>
          <p:cNvPr id="16" name="テキスト ボックス 15">
            <a:extLst>
              <a:ext uri="{FF2B5EF4-FFF2-40B4-BE49-F238E27FC236}">
                <a16:creationId xmlns:a16="http://schemas.microsoft.com/office/drawing/2014/main" id="{035C3F63-BC06-A8F3-4DAC-1101FCF9211A}"/>
              </a:ext>
            </a:extLst>
          </p:cNvPr>
          <p:cNvSpPr txBox="1"/>
          <p:nvPr/>
        </p:nvSpPr>
        <p:spPr>
          <a:xfrm>
            <a:off x="113873" y="7505801"/>
            <a:ext cx="2743197" cy="1512000"/>
          </a:xfrm>
          <a:prstGeom prst="rect">
            <a:avLst/>
          </a:prstGeom>
          <a:noFill/>
          <a:ln>
            <a:solidFill>
              <a:schemeClr val="tx1"/>
            </a:solidFill>
            <a:prstDash val="lgDash"/>
          </a:ln>
        </p:spPr>
        <p:txBody>
          <a:bodyPr wrap="square" rtlCol="0">
            <a:spAutoFit/>
          </a:bodyPr>
          <a:lstStyle/>
          <a:p>
            <a:r>
              <a:rPr kumimoji="1" lang="en-US" altLang="ja-JP" sz="14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共催団体に所属の方</a:t>
            </a:r>
            <a:r>
              <a:rPr kumimoji="1" lang="en-US" altLang="ja-JP" sz="1400" dirty="0">
                <a:latin typeface="BIZ UDPゴシック" panose="020B0400000000000000" pitchFamily="50" charset="-128"/>
                <a:ea typeface="BIZ UDPゴシック" panose="020B0400000000000000" pitchFamily="50" charset="-128"/>
              </a:rPr>
              <a:t>》</a:t>
            </a:r>
          </a:p>
          <a:p>
            <a:r>
              <a:rPr kumimoji="1" lang="ja-JP" altLang="en-US" sz="1400" dirty="0">
                <a:latin typeface="BIZ UDPゴシック" panose="020B0400000000000000" pitchFamily="50" charset="-128"/>
                <a:ea typeface="BIZ UDPゴシック" panose="020B0400000000000000" pitchFamily="50" charset="-128"/>
              </a:rPr>
              <a:t>　・広島県産業保健研究会</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　・広島県保健師研究協議会</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　・広島県市町村保健活動協議会</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　・全国保健師長会広島県支部</a:t>
            </a:r>
            <a:endParaRPr kumimoji="1" lang="en-US" altLang="ja-JP" sz="1400" dirty="0">
              <a:latin typeface="BIZ UDPゴシック" panose="020B0400000000000000" pitchFamily="50" charset="-128"/>
              <a:ea typeface="BIZ UDPゴシック" panose="020B0400000000000000" pitchFamily="50" charset="-128"/>
            </a:endParaRPr>
          </a:p>
          <a:p>
            <a:endParaRPr kumimoji="1" lang="en-US" altLang="ja-JP" sz="8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➡各団体へお申し込みください</a:t>
            </a:r>
            <a:endParaRPr kumimoji="1" lang="ja-JP" altLang="en-US" sz="1200" dirty="0">
              <a:latin typeface="BIZ UDPゴシック" panose="020B0400000000000000" pitchFamily="50" charset="-128"/>
              <a:ea typeface="BIZ UDPゴシック" panose="020B0400000000000000" pitchFamily="50" charset="-128"/>
            </a:endParaRPr>
          </a:p>
        </p:txBody>
      </p:sp>
      <p:sp>
        <p:nvSpPr>
          <p:cNvPr id="17" name="テキスト ボックス 16">
            <a:extLst>
              <a:ext uri="{FF2B5EF4-FFF2-40B4-BE49-F238E27FC236}">
                <a16:creationId xmlns:a16="http://schemas.microsoft.com/office/drawing/2014/main" id="{42252639-8C46-92D5-9380-1DC7C48E50FE}"/>
              </a:ext>
            </a:extLst>
          </p:cNvPr>
          <p:cNvSpPr txBox="1"/>
          <p:nvPr/>
        </p:nvSpPr>
        <p:spPr>
          <a:xfrm>
            <a:off x="2911115" y="7501988"/>
            <a:ext cx="3860102" cy="1512000"/>
          </a:xfrm>
          <a:prstGeom prst="rect">
            <a:avLst/>
          </a:prstGeom>
          <a:noFill/>
          <a:ln>
            <a:solidFill>
              <a:schemeClr val="tx1"/>
            </a:solidFill>
            <a:prstDash val="lgDash"/>
          </a:ln>
        </p:spPr>
        <p:txBody>
          <a:bodyPr wrap="square" rtlCol="0">
            <a:spAutoFit/>
          </a:bodyPr>
          <a:lstStyle/>
          <a:p>
            <a:r>
              <a:rPr kumimoji="1" lang="en-US" altLang="ja-JP" sz="14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共催団体に所属されていない方</a:t>
            </a:r>
            <a:r>
              <a:rPr kumimoji="1" lang="en-US" altLang="ja-JP" sz="1400" dirty="0">
                <a:latin typeface="BIZ UDPゴシック" panose="020B0400000000000000" pitchFamily="50" charset="-128"/>
                <a:ea typeface="BIZ UDPゴシック" panose="020B0400000000000000" pitchFamily="50" charset="-128"/>
              </a:rPr>
              <a:t>》</a:t>
            </a:r>
          </a:p>
          <a:p>
            <a:r>
              <a:rPr kumimoji="1" lang="ja-JP" altLang="en-US" sz="1400" dirty="0">
                <a:latin typeface="BIZ UDPゴシック" panose="020B0400000000000000" pitchFamily="50" charset="-128"/>
                <a:ea typeface="BIZ UDPゴシック" panose="020B0400000000000000" pitchFamily="50" charset="-128"/>
              </a:rPr>
              <a:t>　☆　広島県看護協会</a:t>
            </a:r>
            <a:r>
              <a:rPr kumimoji="1" lang="en-US" altLang="ja-JP" sz="1400" dirty="0">
                <a:latin typeface="BIZ UDPゴシック" panose="020B0400000000000000" pitchFamily="50" charset="-128"/>
                <a:ea typeface="BIZ UDPゴシック" panose="020B0400000000000000" pitchFamily="50" charset="-128"/>
              </a:rPr>
              <a:t>HP</a:t>
            </a:r>
          </a:p>
          <a:p>
            <a:r>
              <a:rPr kumimoji="1" lang="ja-JP" altLang="en-US" sz="1400" dirty="0">
                <a:latin typeface="BIZ UDPゴシック" panose="020B0400000000000000" pitchFamily="50" charset="-128"/>
                <a:ea typeface="BIZ UDPゴシック" panose="020B0400000000000000" pitchFamily="50" charset="-128"/>
              </a:rPr>
              <a:t>　　　</a:t>
            </a:r>
            <a:r>
              <a:rPr kumimoji="1" lang="ja-JP" altLang="en-US" sz="1300" dirty="0">
                <a:latin typeface="BIZ UDPゴシック" panose="020B0400000000000000" pitchFamily="50" charset="-128"/>
                <a:ea typeface="BIZ UDPゴシック" panose="020B0400000000000000" pitchFamily="50" charset="-128"/>
              </a:rPr>
              <a:t>研修一覧＞</a:t>
            </a:r>
            <a:r>
              <a:rPr kumimoji="1" lang="en-US" altLang="ja-JP" sz="1300" dirty="0">
                <a:latin typeface="BIZ UDPゴシック" panose="020B0400000000000000" pitchFamily="50" charset="-128"/>
                <a:ea typeface="BIZ UDPゴシック" panose="020B0400000000000000" pitchFamily="50" charset="-128"/>
              </a:rPr>
              <a:t>2026</a:t>
            </a:r>
            <a:r>
              <a:rPr kumimoji="1" lang="ja-JP" altLang="en-US" sz="1300" dirty="0">
                <a:latin typeface="BIZ UDPゴシック" panose="020B0400000000000000" pitchFamily="50" charset="-128"/>
                <a:ea typeface="BIZ UDPゴシック" panose="020B0400000000000000" pitchFamily="50" charset="-128"/>
              </a:rPr>
              <a:t>年度＞</a:t>
            </a:r>
            <a:r>
              <a:rPr kumimoji="1" lang="en-US" altLang="ja-JP" sz="1300" dirty="0">
                <a:latin typeface="BIZ UDPゴシック" panose="020B0400000000000000" pitchFamily="50" charset="-128"/>
                <a:ea typeface="BIZ UDPゴシック" panose="020B0400000000000000" pitchFamily="50" charset="-128"/>
              </a:rPr>
              <a:t>12</a:t>
            </a:r>
            <a:r>
              <a:rPr kumimoji="1" lang="ja-JP" altLang="en-US" sz="1300" dirty="0">
                <a:latin typeface="BIZ UDPゴシック" panose="020B0400000000000000" pitchFamily="50" charset="-128"/>
                <a:ea typeface="BIZ UDPゴシック" panose="020B0400000000000000" pitchFamily="50" charset="-128"/>
              </a:rPr>
              <a:t>月研修</a:t>
            </a:r>
            <a:r>
              <a:rPr kumimoji="1" lang="en-US" altLang="ja-JP" sz="1300" dirty="0">
                <a:latin typeface="BIZ UDPゴシック" panose="020B0400000000000000" pitchFamily="50" charset="-128"/>
                <a:ea typeface="BIZ UDPゴシック" panose="020B0400000000000000" pitchFamily="50" charset="-128"/>
              </a:rPr>
              <a:t>No.601</a:t>
            </a:r>
            <a:r>
              <a:rPr kumimoji="1" lang="ja-JP" altLang="en-US" sz="1300" dirty="0">
                <a:latin typeface="BIZ UDPゴシック" panose="020B0400000000000000" pitchFamily="50" charset="-128"/>
                <a:ea typeface="BIZ UDPゴシック" panose="020B0400000000000000" pitchFamily="50" charset="-128"/>
              </a:rPr>
              <a:t>　    </a:t>
            </a:r>
            <a:endParaRPr kumimoji="1" lang="en-US" altLang="ja-JP" sz="1300" dirty="0">
              <a:latin typeface="BIZ UDPゴシック" panose="020B0400000000000000" pitchFamily="50" charset="-128"/>
              <a:ea typeface="BIZ UDPゴシック" panose="020B0400000000000000" pitchFamily="50" charset="-128"/>
            </a:endParaRPr>
          </a:p>
          <a:p>
            <a:r>
              <a:rPr kumimoji="1" lang="en-US" altLang="ja-JP" sz="1300" dirty="0">
                <a:latin typeface="BIZ UDPゴシック" panose="020B0400000000000000" pitchFamily="50" charset="-128"/>
                <a:ea typeface="BIZ UDPゴシック" panose="020B0400000000000000" pitchFamily="50" charset="-128"/>
              </a:rPr>
              <a:t>      </a:t>
            </a:r>
            <a:r>
              <a:rPr kumimoji="1" lang="ja-JP" altLang="en-US" sz="1300" dirty="0">
                <a:latin typeface="BIZ UDPゴシック" panose="020B0400000000000000" pitchFamily="50" charset="-128"/>
                <a:ea typeface="BIZ UDPゴシック" panose="020B0400000000000000" pitchFamily="50" charset="-128"/>
              </a:rPr>
              <a:t>＞申込画面よりお申し込みください</a:t>
            </a:r>
            <a:endParaRPr kumimoji="1" lang="en-US" altLang="ja-JP" sz="1300" dirty="0">
              <a:latin typeface="BIZ UDPゴシック" panose="020B0400000000000000" pitchFamily="50" charset="-128"/>
              <a:ea typeface="BIZ UDPゴシック" panose="020B0400000000000000" pitchFamily="50" charset="-128"/>
            </a:endParaRPr>
          </a:p>
          <a:p>
            <a:endParaRPr kumimoji="1" lang="en-US" altLang="ja-JP" sz="8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　☆　</a:t>
            </a:r>
            <a:r>
              <a:rPr kumimoji="1" lang="en-US" altLang="ja-JP" sz="1400" dirty="0">
                <a:latin typeface="BIZ UDPゴシック" panose="020B0400000000000000" pitchFamily="50" charset="-128"/>
                <a:ea typeface="BIZ UDPゴシック" panose="020B0400000000000000" pitchFamily="50" charset="-128"/>
              </a:rPr>
              <a:t>QR</a:t>
            </a:r>
            <a:r>
              <a:rPr kumimoji="1" lang="ja-JP" altLang="en-US" sz="1400" dirty="0">
                <a:latin typeface="BIZ UDPゴシック" panose="020B0400000000000000" pitchFamily="50" charset="-128"/>
                <a:ea typeface="BIZ UDPゴシック" panose="020B0400000000000000" pitchFamily="50" charset="-128"/>
              </a:rPr>
              <a:t>コードからも</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　　　　お申込み可能です</a:t>
            </a:r>
            <a:endParaRPr kumimoji="1" lang="en-US" altLang="ja-JP" sz="1400" dirty="0">
              <a:latin typeface="BIZ UDPゴシック" panose="020B0400000000000000" pitchFamily="50" charset="-128"/>
              <a:ea typeface="BIZ UDPゴシック" panose="020B0400000000000000" pitchFamily="50" charset="-128"/>
            </a:endParaRPr>
          </a:p>
        </p:txBody>
      </p:sp>
      <p:sp>
        <p:nvSpPr>
          <p:cNvPr id="18" name="正方形/長方形 17">
            <a:extLst>
              <a:ext uri="{FF2B5EF4-FFF2-40B4-BE49-F238E27FC236}">
                <a16:creationId xmlns:a16="http://schemas.microsoft.com/office/drawing/2014/main" id="{F7D56847-CF9C-709B-ABC7-AE3E238FE26D}"/>
              </a:ext>
            </a:extLst>
          </p:cNvPr>
          <p:cNvSpPr/>
          <p:nvPr/>
        </p:nvSpPr>
        <p:spPr>
          <a:xfrm>
            <a:off x="5819079" y="8463515"/>
            <a:ext cx="551346" cy="516009"/>
          </a:xfrm>
          <a:prstGeom prst="rect">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t>　</a:t>
            </a:r>
          </a:p>
        </p:txBody>
      </p:sp>
      <p:sp>
        <p:nvSpPr>
          <p:cNvPr id="8" name="テキスト ボックス 7">
            <a:extLst>
              <a:ext uri="{FF2B5EF4-FFF2-40B4-BE49-F238E27FC236}">
                <a16:creationId xmlns:a16="http://schemas.microsoft.com/office/drawing/2014/main" id="{D2051642-8C21-C47A-66F7-655F0312725B}"/>
              </a:ext>
            </a:extLst>
          </p:cNvPr>
          <p:cNvSpPr txBox="1"/>
          <p:nvPr/>
        </p:nvSpPr>
        <p:spPr>
          <a:xfrm>
            <a:off x="81685" y="9065242"/>
            <a:ext cx="6338568" cy="366397"/>
          </a:xfrm>
          <a:prstGeom prst="rect">
            <a:avLst/>
          </a:prstGeom>
          <a:noFill/>
        </p:spPr>
        <p:txBody>
          <a:bodyPr wrap="square" rtlCol="0">
            <a:spAutoFit/>
          </a:bodyPr>
          <a:lstStyle/>
          <a:p>
            <a:r>
              <a:rPr kumimoji="1" lang="en-US" altLang="ja-JP" dirty="0">
                <a:latin typeface="BIZ UDPゴシック" panose="020B0400000000000000" pitchFamily="50" charset="-128"/>
                <a:ea typeface="BIZ UDPゴシック" panose="020B0400000000000000" pitchFamily="50" charset="-128"/>
              </a:rPr>
              <a:t>【</a:t>
            </a:r>
            <a:r>
              <a:rPr kumimoji="1" lang="ja-JP" altLang="en-US" dirty="0">
                <a:latin typeface="BIZ UDPゴシック" panose="020B0400000000000000" pitchFamily="50" charset="-128"/>
                <a:ea typeface="BIZ UDPゴシック" panose="020B0400000000000000" pitchFamily="50" charset="-128"/>
              </a:rPr>
              <a:t>申込締切日</a:t>
            </a:r>
            <a:r>
              <a:rPr kumimoji="1" lang="en-US" altLang="ja-JP" dirty="0">
                <a:latin typeface="BIZ UDPゴシック" panose="020B0400000000000000" pitchFamily="50" charset="-128"/>
                <a:ea typeface="BIZ UDPゴシック" panose="020B0400000000000000" pitchFamily="50" charset="-128"/>
              </a:rPr>
              <a:t>】</a:t>
            </a:r>
            <a:r>
              <a:rPr kumimoji="1" lang="ja-JP" altLang="en-US" dirty="0">
                <a:latin typeface="BIZ UDPゴシック" panose="020B0400000000000000" pitchFamily="50" charset="-128"/>
                <a:ea typeface="BIZ UDPゴシック" panose="020B0400000000000000" pitchFamily="50" charset="-128"/>
              </a:rPr>
              <a:t>　令和</a:t>
            </a:r>
            <a:r>
              <a:rPr kumimoji="1" lang="en-US" altLang="ja-JP" dirty="0">
                <a:latin typeface="BIZ UDPゴシック" panose="020B0400000000000000" pitchFamily="50" charset="-128"/>
                <a:ea typeface="BIZ UDPゴシック" panose="020B0400000000000000" pitchFamily="50" charset="-128"/>
              </a:rPr>
              <a:t>8</a:t>
            </a:r>
            <a:r>
              <a:rPr kumimoji="1" lang="ja-JP" altLang="en-US" dirty="0">
                <a:latin typeface="BIZ UDPゴシック" panose="020B0400000000000000" pitchFamily="50" charset="-128"/>
                <a:ea typeface="BIZ UDPゴシック" panose="020B0400000000000000" pitchFamily="50" charset="-128"/>
              </a:rPr>
              <a:t>年８月２５日～</a:t>
            </a:r>
            <a:r>
              <a:rPr kumimoji="1" lang="en-US" altLang="ja-JP" dirty="0">
                <a:latin typeface="BIZ UDPゴシック" panose="020B0400000000000000" pitchFamily="50" charset="-128"/>
                <a:ea typeface="BIZ UDPゴシック" panose="020B0400000000000000" pitchFamily="50" charset="-128"/>
              </a:rPr>
              <a:t>11</a:t>
            </a:r>
            <a:r>
              <a:rPr kumimoji="1" lang="ja-JP" altLang="en-US" dirty="0">
                <a:latin typeface="BIZ UDPゴシック" panose="020B0400000000000000" pitchFamily="50" charset="-128"/>
                <a:ea typeface="BIZ UDPゴシック" panose="020B0400000000000000" pitchFamily="50" charset="-128"/>
              </a:rPr>
              <a:t>月</a:t>
            </a:r>
            <a:r>
              <a:rPr kumimoji="1" lang="en-US" altLang="ja-JP" dirty="0">
                <a:latin typeface="BIZ UDPゴシック" panose="020B0400000000000000" pitchFamily="50" charset="-128"/>
                <a:ea typeface="BIZ UDPゴシック" panose="020B0400000000000000" pitchFamily="50" charset="-128"/>
              </a:rPr>
              <a:t>25</a:t>
            </a:r>
            <a:r>
              <a:rPr kumimoji="1" lang="ja-JP" altLang="en-US" dirty="0">
                <a:latin typeface="BIZ UDPゴシック" panose="020B0400000000000000" pitchFamily="50" charset="-128"/>
                <a:ea typeface="BIZ UDPゴシック" panose="020B0400000000000000" pitchFamily="50" charset="-128"/>
              </a:rPr>
              <a:t>日（水）</a:t>
            </a:r>
          </a:p>
        </p:txBody>
      </p:sp>
      <p:sp>
        <p:nvSpPr>
          <p:cNvPr id="13" name="テキスト ボックス 12">
            <a:extLst>
              <a:ext uri="{FF2B5EF4-FFF2-40B4-BE49-F238E27FC236}">
                <a16:creationId xmlns:a16="http://schemas.microsoft.com/office/drawing/2014/main" id="{F3CA416F-8750-C40B-BBBC-06059850B299}"/>
              </a:ext>
            </a:extLst>
          </p:cNvPr>
          <p:cNvSpPr txBox="1"/>
          <p:nvPr/>
        </p:nvSpPr>
        <p:spPr>
          <a:xfrm>
            <a:off x="841059" y="1601044"/>
            <a:ext cx="4994349" cy="830997"/>
          </a:xfrm>
          <a:prstGeom prst="rect">
            <a:avLst/>
          </a:prstGeom>
          <a:noFill/>
        </p:spPr>
        <p:txBody>
          <a:bodyPr wrap="square" rtlCol="0">
            <a:spAutoFit/>
          </a:bodyPr>
          <a:lstStyle/>
          <a:p>
            <a:r>
              <a:rPr kumimoji="1" lang="ja-JP" altLang="en-US" sz="1600" dirty="0">
                <a:latin typeface="BIZ UDPゴシック" panose="020B0400000000000000" pitchFamily="50" charset="-128"/>
                <a:ea typeface="BIZ UDPゴシック" panose="020B0400000000000000" pitchFamily="50" charset="-128"/>
              </a:rPr>
              <a:t>高年齢労働者に対する継続的な健康支援ができるよう、地域保健と職域保健の役割や連携する必要性を学び今後の活動に活かす</a:t>
            </a:r>
          </a:p>
        </p:txBody>
      </p:sp>
      <p:pic>
        <p:nvPicPr>
          <p:cNvPr id="19" name="図 18">
            <a:extLst>
              <a:ext uri="{FF2B5EF4-FFF2-40B4-BE49-F238E27FC236}">
                <a16:creationId xmlns:a16="http://schemas.microsoft.com/office/drawing/2014/main" id="{9BBB6D07-6A68-2545-2A27-917D4FEC886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555" y="9207375"/>
            <a:ext cx="593226" cy="832191"/>
          </a:xfrm>
          <a:prstGeom prst="rect">
            <a:avLst/>
          </a:prstGeom>
        </p:spPr>
      </p:pic>
      <p:pic>
        <p:nvPicPr>
          <p:cNvPr id="21" name="図 20">
            <a:extLst>
              <a:ext uri="{FF2B5EF4-FFF2-40B4-BE49-F238E27FC236}">
                <a16:creationId xmlns:a16="http://schemas.microsoft.com/office/drawing/2014/main" id="{1E458818-775D-C60B-A5CC-EAA851EAD4B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65770" y="1442559"/>
            <a:ext cx="772640" cy="1077218"/>
          </a:xfrm>
          <a:prstGeom prst="rect">
            <a:avLst/>
          </a:prstGeom>
        </p:spPr>
      </p:pic>
      <p:sp>
        <p:nvSpPr>
          <p:cNvPr id="22" name="テキスト ボックス 21">
            <a:extLst>
              <a:ext uri="{FF2B5EF4-FFF2-40B4-BE49-F238E27FC236}">
                <a16:creationId xmlns:a16="http://schemas.microsoft.com/office/drawing/2014/main" id="{C3666860-11C1-40F2-9E5A-0554E25E6748}"/>
              </a:ext>
            </a:extLst>
          </p:cNvPr>
          <p:cNvSpPr txBox="1"/>
          <p:nvPr/>
        </p:nvSpPr>
        <p:spPr>
          <a:xfrm>
            <a:off x="2819400" y="-3029"/>
            <a:ext cx="4030256" cy="338554"/>
          </a:xfrm>
          <a:prstGeom prst="rect">
            <a:avLst/>
          </a:prstGeom>
          <a:noFill/>
        </p:spPr>
        <p:txBody>
          <a:bodyPr wrap="square" rtlCol="0">
            <a:spAutoFit/>
          </a:bodyPr>
          <a:lstStyle/>
          <a:p>
            <a:r>
              <a:rPr kumimoji="1" lang="ja-JP" altLang="en-US" sz="1600" dirty="0">
                <a:latin typeface="BIZ UDPゴシック" panose="020B0400000000000000" pitchFamily="50" charset="-128"/>
                <a:ea typeface="BIZ UDPゴシック" panose="020B0400000000000000" pitchFamily="50" charset="-128"/>
              </a:rPr>
              <a:t>令和８年度　地域保健・産業保健フォーラム</a:t>
            </a:r>
          </a:p>
        </p:txBody>
      </p:sp>
      <p:sp>
        <p:nvSpPr>
          <p:cNvPr id="3" name="四角形: 角を丸くする 2">
            <a:extLst>
              <a:ext uri="{FF2B5EF4-FFF2-40B4-BE49-F238E27FC236}">
                <a16:creationId xmlns:a16="http://schemas.microsoft.com/office/drawing/2014/main" id="{796E8651-1BCB-4F6F-D513-668F21EB8F86}"/>
              </a:ext>
            </a:extLst>
          </p:cNvPr>
          <p:cNvSpPr/>
          <p:nvPr/>
        </p:nvSpPr>
        <p:spPr>
          <a:xfrm>
            <a:off x="476900" y="9464892"/>
            <a:ext cx="6338568" cy="359690"/>
          </a:xfrm>
          <a:prstGeom prst="roundRect">
            <a:avLst/>
          </a:prstGeom>
          <a:solidFill>
            <a:schemeClr val="accent2">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r>
              <a:rPr kumimoji="1" lang="en-US" altLang="ja-JP" sz="1200" dirty="0">
                <a:solidFill>
                  <a:schemeClr val="accent1">
                    <a:lumMod val="75000"/>
                  </a:schemeClr>
                </a:solidFill>
                <a:latin typeface="BIZ UDPゴシック"/>
                <a:ea typeface="BIZ UDPゴシック"/>
              </a:rPr>
              <a:t>※</a:t>
            </a:r>
            <a:r>
              <a:rPr kumimoji="1" lang="ja-JP" altLang="en-US" sz="1200" dirty="0">
                <a:solidFill>
                  <a:schemeClr val="accent1">
                    <a:lumMod val="75000"/>
                  </a:schemeClr>
                </a:solidFill>
                <a:latin typeface="BIZ UDPゴシック"/>
                <a:ea typeface="BIZ UDPゴシック"/>
              </a:rPr>
              <a:t>お問い合せ</a:t>
            </a:r>
            <a:r>
              <a:rPr kumimoji="1" lang="en-US" altLang="ja-JP" sz="1200" dirty="0">
                <a:solidFill>
                  <a:schemeClr val="accent1">
                    <a:lumMod val="75000"/>
                  </a:schemeClr>
                </a:solidFill>
                <a:latin typeface="BIZ UDPゴシック"/>
                <a:ea typeface="BIZ UDPゴシック"/>
              </a:rPr>
              <a:t>※　</a:t>
            </a:r>
            <a:r>
              <a:rPr kumimoji="1" lang="ja-JP" altLang="en-US" sz="1200" dirty="0">
                <a:solidFill>
                  <a:schemeClr val="accent1">
                    <a:lumMod val="75000"/>
                  </a:schemeClr>
                </a:solidFill>
                <a:latin typeface="BIZ UDPゴシック"/>
                <a:ea typeface="BIZ UDPゴシック"/>
              </a:rPr>
              <a:t>　広島県看護協会　保健師職能委員会　　担当　木村　　TEL　</a:t>
            </a:r>
            <a:r>
              <a:rPr kumimoji="1" lang="ja-JP" altLang="en-US" sz="1200" dirty="0">
                <a:solidFill>
                  <a:schemeClr val="accent1">
                    <a:lumMod val="75000"/>
                  </a:schemeClr>
                </a:solidFill>
                <a:latin typeface="BIZ UDゴシック"/>
                <a:ea typeface="BIZ UDゴシック"/>
              </a:rPr>
              <a:t>082</a:t>
            </a:r>
            <a:r>
              <a:rPr kumimoji="1" lang="en-US" altLang="ja-JP" sz="1200" dirty="0">
                <a:solidFill>
                  <a:schemeClr val="accent1">
                    <a:lumMod val="75000"/>
                  </a:schemeClr>
                </a:solidFill>
                <a:latin typeface="BIZ UDゴシック"/>
                <a:ea typeface="BIZ UDゴシック"/>
              </a:rPr>
              <a:t>-503-2381</a:t>
            </a:r>
            <a:endParaRPr kumimoji="1" lang="ja-JP" altLang="en-US" sz="1100" dirty="0">
              <a:solidFill>
                <a:schemeClr val="accent1">
                  <a:lumMod val="75000"/>
                </a:schemeClr>
              </a:solidFill>
              <a:latin typeface="BIZ UDゴシック"/>
              <a:ea typeface="BIZ UDゴシック"/>
            </a:endParaRPr>
          </a:p>
        </p:txBody>
      </p:sp>
      <p:pic>
        <p:nvPicPr>
          <p:cNvPr id="11" name="図 10">
            <a:extLst>
              <a:ext uri="{FF2B5EF4-FFF2-40B4-BE49-F238E27FC236}">
                <a16:creationId xmlns:a16="http://schemas.microsoft.com/office/drawing/2014/main" id="{ACDFCFF4-12B5-2EBC-A9D9-9A95869206A1}"/>
              </a:ext>
            </a:extLst>
          </p:cNvPr>
          <p:cNvPicPr>
            <a:picLocks noChangeAspect="1"/>
          </p:cNvPicPr>
          <p:nvPr/>
        </p:nvPicPr>
        <p:blipFill>
          <a:blip r:embed="rId6"/>
          <a:stretch>
            <a:fillRect/>
          </a:stretch>
        </p:blipFill>
        <p:spPr>
          <a:xfrm>
            <a:off x="5788697" y="8393501"/>
            <a:ext cx="591047" cy="591047"/>
          </a:xfrm>
          <a:prstGeom prst="rect">
            <a:avLst/>
          </a:prstGeom>
        </p:spPr>
      </p:pic>
    </p:spTree>
    <p:extLst>
      <p:ext uri="{BB962C8B-B14F-4D97-AF65-F5344CB8AC3E}">
        <p14:creationId xmlns:p14="http://schemas.microsoft.com/office/powerpoint/2010/main" val="25878402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インテグラル">
  <a:themeElements>
    <a:clrScheme name="インテグラル">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インテグラル">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インテグラル">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2630f6a2-20d8-4c6d-b16d-866b1cbf9984"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6B512CA166A4834BA88544211EFE51B2" ma:contentTypeVersion="11" ma:contentTypeDescription="新しいドキュメントを作成します。" ma:contentTypeScope="" ma:versionID="d098aa44c81fd2b17f3ed3542144e850">
  <xsd:schema xmlns:xsd="http://www.w3.org/2001/XMLSchema" xmlns:xs="http://www.w3.org/2001/XMLSchema" xmlns:p="http://schemas.microsoft.com/office/2006/metadata/properties" xmlns:ns3="2630f6a2-20d8-4c6d-b16d-866b1cbf9984" targetNamespace="http://schemas.microsoft.com/office/2006/metadata/properties" ma:root="true" ma:fieldsID="267c2030dcf44617da0bee02db6c7d7e" ns3:_="">
    <xsd:import namespace="2630f6a2-20d8-4c6d-b16d-866b1cbf9984"/>
    <xsd:element name="properties">
      <xsd:complexType>
        <xsd:sequence>
          <xsd:element name="documentManagement">
            <xsd:complexType>
              <xsd:all>
                <xsd:element ref="ns3:MediaServiceMetadata" minOccurs="0"/>
                <xsd:element ref="ns3:MediaServiceFastMetadata" minOccurs="0"/>
                <xsd:element ref="ns3:MediaServiceObjectDetectorVersions" minOccurs="0"/>
                <xsd:element ref="ns3:MediaServiceSearchProperties" minOccurs="0"/>
                <xsd:element ref="ns3:MediaServiceDateTaken" minOccurs="0"/>
                <xsd:element ref="ns3:MediaServiceSystemTags" minOccurs="0"/>
                <xsd:element ref="ns3:MediaServiceGenerationTime" minOccurs="0"/>
                <xsd:element ref="ns3:MediaServiceEventHashCode" minOccurs="0"/>
                <xsd:element ref="ns3:MediaLengthInSeconds" minOccurs="0"/>
                <xsd:element ref="ns3:MediaServiceOCR"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30f6a2-20d8-4c6d-b16d-866b1cbf998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SystemTags" ma:index="13" nillable="true" ma:displayName="MediaServiceSystemTags" ma:hidden="true" ma:internalName="MediaServiceSystemTags" ma:readOnly="true">
      <xsd:simpleType>
        <xsd:restriction base="dms:Note"/>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OCR" ma:index="17" nillable="true" ma:displayName="Extracted Text" ma:internalName="MediaServiceOCR" ma:readOnly="true">
      <xsd:simpleType>
        <xsd:restriction base="dms:Note">
          <xsd:maxLength value="255"/>
        </xsd:restriction>
      </xsd:simpleType>
    </xsd:element>
    <xsd:element name="_activity" ma:index="18" nillable="true" ma:displayName="_activity" ma:hidden="true" ma:internalName="_activity">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3B40516-D08C-4BD6-8A6F-3F82AD96A5D4}">
  <ds:schemaRefs>
    <ds:schemaRef ds:uri="http://purl.org/dc/dcmitype/"/>
    <ds:schemaRef ds:uri="http://www.w3.org/XML/1998/namespace"/>
    <ds:schemaRef ds:uri="http://schemas.microsoft.com/office/2006/metadata/properties"/>
    <ds:schemaRef ds:uri="http://purl.org/dc/terms/"/>
    <ds:schemaRef ds:uri="http://purl.org/dc/elements/1.1/"/>
    <ds:schemaRef ds:uri="http://schemas.microsoft.com/office/2006/documentManagement/types"/>
    <ds:schemaRef ds:uri="http://schemas.microsoft.com/office/infopath/2007/PartnerControls"/>
    <ds:schemaRef ds:uri="http://schemas.openxmlformats.org/package/2006/metadata/core-properties"/>
    <ds:schemaRef ds:uri="2630f6a2-20d8-4c6d-b16d-866b1cbf9984"/>
  </ds:schemaRefs>
</ds:datastoreItem>
</file>

<file path=customXml/itemProps2.xml><?xml version="1.0" encoding="utf-8"?>
<ds:datastoreItem xmlns:ds="http://schemas.openxmlformats.org/officeDocument/2006/customXml" ds:itemID="{22C63CBF-244A-4E9E-886D-0F9E9D639A2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630f6a2-20d8-4c6d-b16d-866b1cbf998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3ED4F4F-81EB-41D3-8F13-13A6F96A57F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Integral</Template>
  <TotalTime>631</TotalTime>
  <Words>255</Words>
  <Application>Microsoft Office PowerPoint</Application>
  <PresentationFormat>A4 210 x 297 mm</PresentationFormat>
  <Paragraphs>36</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BIZ UDPゴシック</vt:lpstr>
      <vt:lpstr>BIZ UDゴシック</vt:lpstr>
      <vt:lpstr>Tw Cen MT</vt:lpstr>
      <vt:lpstr>Tw Cen MT Condensed</vt:lpstr>
      <vt:lpstr>Wingdings 3</vt:lpstr>
      <vt:lpstr>インテグラル</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継続０９</dc:creator>
  <cp:lastModifiedBy>継続０９</cp:lastModifiedBy>
  <cp:revision>37</cp:revision>
  <cp:lastPrinted>2026-06-25T08:09:50Z</cp:lastPrinted>
  <dcterms:created xsi:type="dcterms:W3CDTF">2026-05-11T07:09:01Z</dcterms:created>
  <dcterms:modified xsi:type="dcterms:W3CDTF">2026-07-06T00:28:13Z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0x0101006B512CA166A4834BA88544211EFE51B2</vt:lpwstr>
  </property>
</Properties>
</file>