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3"/>
  </p:notesMasterIdLst>
  <p:sldIdLst>
    <p:sldId id="267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6242" autoAdjust="0"/>
  </p:normalViewPr>
  <p:slideViewPr>
    <p:cSldViewPr snapToGrid="0">
      <p:cViewPr varScale="1">
        <p:scale>
          <a:sx n="93" d="100"/>
          <a:sy n="93" d="100"/>
        </p:scale>
        <p:origin x="26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45310-7850-400E-B497-4E45EA6CD925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A3D53-9B41-49A2-8ACE-CA13A1EB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846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7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22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92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4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34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017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73501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576027"/>
            <a:ext cx="5915025" cy="2166936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2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2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38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5" y="2429339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5" y="3622018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9341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22018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41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3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1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3" y="2971800"/>
            <a:ext cx="2211705" cy="550333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94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3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1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3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15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5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5" y="2641602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979B599-1095-44DD-8E19-EC06C1F4090F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6"/>
            <a:ext cx="2314575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6"/>
            <a:ext cx="154305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87106-8668-4158-99B7-D8A66B196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83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オブジェクト 24">
            <a:extLst>
              <a:ext uri="{FF2B5EF4-FFF2-40B4-BE49-F238E27FC236}">
                <a16:creationId xmlns:a16="http://schemas.microsoft.com/office/drawing/2014/main" id="{9B7C3997-EF23-81BC-101C-8A052EFC82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674802"/>
              </p:ext>
            </p:extLst>
          </p:nvPr>
        </p:nvGraphicFramePr>
        <p:xfrm>
          <a:off x="234950" y="222250"/>
          <a:ext cx="6361113" cy="952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378678" imgH="9535384" progId="Word.Document.12">
                  <p:embed/>
                </p:oleObj>
              </mc:Choice>
              <mc:Fallback>
                <p:oleObj name="Document" r:id="rId2" imgW="6378678" imgH="95353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4950" y="222250"/>
                        <a:ext cx="6361113" cy="952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710864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TM02892315[[fn=ウィスプ]]</Template>
  <TotalTime>1602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Calibri</vt:lpstr>
      <vt:lpstr>Calibri Light</vt:lpstr>
      <vt:lpstr>Wingdings 2</vt:lpstr>
      <vt:lpstr>HDOfficeLightV0</vt:lpstr>
      <vt:lpstr>Document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事業局０５</dc:creator>
  <cp:lastModifiedBy>Yuji Mikuni</cp:lastModifiedBy>
  <cp:revision>93</cp:revision>
  <cp:lastPrinted>2026-06-03T00:52:16Z</cp:lastPrinted>
  <dcterms:created xsi:type="dcterms:W3CDTF">2023-11-22T05:13:45Z</dcterms:created>
  <dcterms:modified xsi:type="dcterms:W3CDTF">2026-06-17T00:28:01Z</dcterms:modified>
</cp:coreProperties>
</file>