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4"/>
  </p:sldMasterIdLst>
  <p:sldIdLst>
    <p:sldId id="258" r:id="rId5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FFFF"/>
    <a:srgbClr val="FF9933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>
      <p:cViewPr varScale="1">
        <p:scale>
          <a:sx n="93" d="100"/>
          <a:sy n="93" d="100"/>
        </p:scale>
        <p:origin x="2538" y="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1" y="0"/>
            <a:ext cx="7166372" cy="9899122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962335" y="1687586"/>
            <a:ext cx="4939593" cy="6554623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9319" y="2968735"/>
            <a:ext cx="4821334" cy="2615363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3600" spc="-85"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9319" y="5693266"/>
            <a:ext cx="4821334" cy="1927062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50" b="0">
                <a:solidFill>
                  <a:srgbClr val="FFFEFF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" y="462280"/>
            <a:ext cx="2057400" cy="46228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0060" y="8994648"/>
            <a:ext cx="5891022" cy="462280"/>
          </a:xfrm>
        </p:spPr>
        <p:txBody>
          <a:bodyPr/>
          <a:lstStyle>
            <a:lvl1pPr algn="ctr">
              <a:defRPr/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56732" y="462280"/>
            <a:ext cx="514350" cy="462280"/>
          </a:xfrm>
        </p:spPr>
        <p:txBody>
          <a:bodyPr/>
          <a:lstStyle/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4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14669" y="1"/>
            <a:ext cx="7066319" cy="9906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480060" y="2454963"/>
            <a:ext cx="2464914" cy="5012830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840" y="3394337"/>
            <a:ext cx="2335361" cy="3571785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11765" y="1147928"/>
            <a:ext cx="3071732" cy="759357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4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1" y="1"/>
            <a:ext cx="7066319" cy="9906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3921101" y="2454963"/>
            <a:ext cx="2464914" cy="5012830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85207" y="3394335"/>
            <a:ext cx="2334035" cy="3560485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2444" y="1159611"/>
            <a:ext cx="3088718" cy="759027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" y="462280"/>
            <a:ext cx="2057400" cy="462280"/>
          </a:xfrm>
        </p:spPr>
        <p:txBody>
          <a:bodyPr/>
          <a:lstStyle/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0060" y="8994648"/>
            <a:ext cx="5891022" cy="46228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56732" y="462280"/>
            <a:ext cx="514350" cy="462280"/>
          </a:xfrm>
        </p:spPr>
        <p:txBody>
          <a:bodyPr/>
          <a:lstStyle/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61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14669" y="1"/>
            <a:ext cx="7066319" cy="9906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480060" y="2454963"/>
            <a:ext cx="2464914" cy="5012830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166" y="3394335"/>
            <a:ext cx="2334036" cy="3560486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1765" y="1160158"/>
            <a:ext cx="3068558" cy="7581343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737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1" y="0"/>
            <a:ext cx="7166372" cy="9899122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802607" y="1673970"/>
            <a:ext cx="3238263" cy="6554623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9361" y="2930528"/>
            <a:ext cx="3122214" cy="2502462"/>
          </a:xfrm>
        </p:spPr>
        <p:txBody>
          <a:bodyPr bIns="0" anchor="b">
            <a:normAutofit/>
          </a:bodyPr>
          <a:lstStyle>
            <a:lvl1pPr algn="ctr">
              <a:defRPr sz="2700"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9361" y="5551489"/>
            <a:ext cx="3122214" cy="2059918"/>
          </a:xfrm>
        </p:spPr>
        <p:txBody>
          <a:bodyPr tIns="0">
            <a:normAutofit/>
          </a:bodyPr>
          <a:lstStyle>
            <a:lvl1pPr marL="0" indent="0" algn="ctr">
              <a:buNone/>
              <a:defRPr sz="1200">
                <a:solidFill>
                  <a:srgbClr val="FFFEFF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" y="462280"/>
            <a:ext cx="2057400" cy="462280"/>
          </a:xfrm>
        </p:spPr>
        <p:txBody>
          <a:bodyPr/>
          <a:lstStyle/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0060" y="8994648"/>
            <a:ext cx="5891022" cy="462280"/>
          </a:xfrm>
        </p:spPr>
        <p:txBody>
          <a:bodyPr/>
          <a:lstStyle>
            <a:lvl1pPr algn="ctr">
              <a:defRPr/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56732" y="462280"/>
            <a:ext cx="514350" cy="462280"/>
          </a:xfrm>
        </p:spPr>
        <p:txBody>
          <a:bodyPr/>
          <a:lstStyle/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386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14669" y="1"/>
            <a:ext cx="7066319" cy="9906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480060" y="2454963"/>
            <a:ext cx="2464914" cy="5012830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965" y="3401765"/>
            <a:ext cx="2341622" cy="3553056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17260" y="1161375"/>
            <a:ext cx="3068756" cy="35523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5212" y="5178483"/>
            <a:ext cx="3070803" cy="356871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80060" y="462280"/>
            <a:ext cx="2057400" cy="462280"/>
          </a:xfrm>
        </p:spPr>
        <p:txBody>
          <a:bodyPr/>
          <a:lstStyle/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" y="8994648"/>
            <a:ext cx="5891022" cy="46228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56732" y="462280"/>
            <a:ext cx="514350" cy="462280"/>
          </a:xfrm>
        </p:spPr>
        <p:txBody>
          <a:bodyPr/>
          <a:lstStyle/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646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14669" y="1"/>
            <a:ext cx="7066319" cy="9906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480060" y="2454963"/>
            <a:ext cx="2464914" cy="5012830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965" y="3402892"/>
            <a:ext cx="2341622" cy="3551929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9960" y="1158733"/>
            <a:ext cx="2853842" cy="9906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9977" y="2149332"/>
            <a:ext cx="2853506" cy="256442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1258" y="5179082"/>
            <a:ext cx="2864756" cy="9906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1258" y="6168257"/>
            <a:ext cx="2864756" cy="257893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80060" y="462280"/>
            <a:ext cx="2057400" cy="462280"/>
          </a:xfrm>
        </p:spPr>
        <p:txBody>
          <a:bodyPr/>
          <a:lstStyle/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80060" y="8994648"/>
            <a:ext cx="5891022" cy="46228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856732" y="462280"/>
            <a:ext cx="514350" cy="462280"/>
          </a:xfrm>
        </p:spPr>
        <p:txBody>
          <a:bodyPr/>
          <a:lstStyle/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5059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14669" y="1"/>
            <a:ext cx="7066319" cy="9906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480060" y="2454963"/>
            <a:ext cx="2464914" cy="5012830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166" y="3394335"/>
            <a:ext cx="2334035" cy="3560486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80060" y="8994648"/>
            <a:ext cx="5891022" cy="46228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852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80060" y="462280"/>
            <a:ext cx="2057400" cy="462280"/>
          </a:xfrm>
        </p:spPr>
        <p:txBody>
          <a:bodyPr/>
          <a:lstStyle/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80060" y="8994648"/>
            <a:ext cx="5891022" cy="46228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856732" y="462280"/>
            <a:ext cx="514350" cy="462280"/>
          </a:xfrm>
        </p:spPr>
        <p:txBody>
          <a:bodyPr/>
          <a:lstStyle/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64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14669" y="1"/>
            <a:ext cx="7066319" cy="9906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480060" y="2454963"/>
            <a:ext cx="2464914" cy="5012830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166" y="3394335"/>
            <a:ext cx="2334035" cy="1770021"/>
          </a:xfrm>
        </p:spPr>
        <p:txBody>
          <a:bodyPr bIns="0" anchor="b">
            <a:noAutofit/>
          </a:bodyPr>
          <a:lstStyle>
            <a:lvl1pPr algn="ctr">
              <a:defRPr sz="2100"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1765" y="1157564"/>
            <a:ext cx="3071732" cy="7582604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166" y="5164357"/>
            <a:ext cx="2334035" cy="1790464"/>
          </a:xfrm>
        </p:spPr>
        <p:txBody>
          <a:bodyPr>
            <a:normAutofit/>
          </a:bodyPr>
          <a:lstStyle>
            <a:lvl1pPr marL="0" indent="0" algn="ctr">
              <a:buNone/>
              <a:defRPr sz="1050">
                <a:solidFill>
                  <a:srgbClr val="FFFEFF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62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1" y="0"/>
            <a:ext cx="7166372" cy="9899122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483347" y="2453146"/>
            <a:ext cx="3268314" cy="5012829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41007" y="0"/>
            <a:ext cx="2616993" cy="9906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689" y="3374804"/>
            <a:ext cx="3148250" cy="1828001"/>
          </a:xfrm>
        </p:spPr>
        <p:txBody>
          <a:bodyPr bIns="0" anchor="b">
            <a:normAutofit/>
          </a:bodyPr>
          <a:lstStyle>
            <a:lvl1pPr>
              <a:defRPr sz="2400"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735" y="5202805"/>
            <a:ext cx="3149441" cy="1754328"/>
          </a:xfrm>
        </p:spPr>
        <p:txBody>
          <a:bodyPr>
            <a:normAutofit/>
          </a:bodyPr>
          <a:lstStyle>
            <a:lvl1pPr marL="0" indent="0" algn="ctr">
              <a:buNone/>
              <a:defRPr sz="1050">
                <a:solidFill>
                  <a:srgbClr val="FFFEFF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80060" y="462280"/>
            <a:ext cx="2057400" cy="462280"/>
          </a:xfrm>
        </p:spPr>
        <p:txBody>
          <a:bodyPr/>
          <a:lstStyle/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" y="8994648"/>
            <a:ext cx="3268981" cy="46228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236597" y="462280"/>
            <a:ext cx="514350" cy="462280"/>
          </a:xfrm>
        </p:spPr>
        <p:txBody>
          <a:bodyPr/>
          <a:lstStyle/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726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4166" y="3394336"/>
            <a:ext cx="2334035" cy="3560486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11766" y="1147928"/>
            <a:ext cx="3059317" cy="7593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462280"/>
            <a:ext cx="2057400" cy="462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64B3C-A473-4EAA-9E7B-0170F922BBC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0060" y="8994648"/>
            <a:ext cx="5891022" cy="462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56732" y="462280"/>
            <a:ext cx="514350" cy="462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3D4B8-A06D-4CC9-B28B-9138425438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53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ctr" defTabSz="514350" rtl="0" eaLnBrk="1" latinLnBrk="0" hangingPunct="1">
        <a:lnSpc>
          <a:spcPct val="85000"/>
        </a:lnSpc>
        <a:spcBef>
          <a:spcPct val="0"/>
        </a:spcBef>
        <a:buNone/>
        <a:defRPr kumimoji="1" sz="2400" b="0" i="0" kern="1200" cap="none" spc="-85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120000"/>
        </a:lnSpc>
        <a:spcBef>
          <a:spcPts val="563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120000"/>
        </a:lnSpc>
        <a:spcBef>
          <a:spcPts val="281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105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120000"/>
        </a:lnSpc>
        <a:spcBef>
          <a:spcPts val="281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120000"/>
        </a:lnSpc>
        <a:spcBef>
          <a:spcPts val="281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120000"/>
        </a:lnSpc>
        <a:spcBef>
          <a:spcPts val="281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120000"/>
        </a:lnSpc>
        <a:spcBef>
          <a:spcPts val="281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675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120000"/>
        </a:lnSpc>
        <a:spcBef>
          <a:spcPts val="281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675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120000"/>
        </a:lnSpc>
        <a:spcBef>
          <a:spcPts val="281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675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120000"/>
        </a:lnSpc>
        <a:spcBef>
          <a:spcPts val="281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675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E258B6B-410A-DFB7-814B-58E9357B2EBC}"/>
              </a:ext>
            </a:extLst>
          </p:cNvPr>
          <p:cNvSpPr/>
          <p:nvPr/>
        </p:nvSpPr>
        <p:spPr>
          <a:xfrm>
            <a:off x="332656" y="344487"/>
            <a:ext cx="6241432" cy="1449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AF21122-9580-FFD2-925A-5A644B7468AB}"/>
              </a:ext>
            </a:extLst>
          </p:cNvPr>
          <p:cNvSpPr txBox="1"/>
          <p:nvPr/>
        </p:nvSpPr>
        <p:spPr>
          <a:xfrm>
            <a:off x="332656" y="386918"/>
            <a:ext cx="2886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FAX</a:t>
            </a:r>
            <a:r>
              <a:rPr kumimoji="1" lang="ja-JP" altLang="en-US" sz="2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2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(082)295-5361</a:t>
            </a:r>
            <a:endParaRPr kumimoji="1" lang="ja-JP" altLang="en-US" sz="2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A8A6DB5-18C3-B06A-F3BD-5418D98D7699}"/>
              </a:ext>
            </a:extLst>
          </p:cNvPr>
          <p:cNvSpPr txBox="1"/>
          <p:nvPr/>
        </p:nvSpPr>
        <p:spPr>
          <a:xfrm>
            <a:off x="2999192" y="498667"/>
            <a:ext cx="36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公社）広島県看護協会事業部　同々</a:t>
            </a:r>
            <a:endParaRPr kumimoji="1" lang="ja-JP" altLang="en-US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867ED0E-64F7-88B5-D09C-82CDE52992F6}"/>
              </a:ext>
            </a:extLst>
          </p:cNvPr>
          <p:cNvSpPr/>
          <p:nvPr/>
        </p:nvSpPr>
        <p:spPr>
          <a:xfrm>
            <a:off x="741218" y="827212"/>
            <a:ext cx="5544616" cy="7842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64368FE-0BBA-CFDB-E11F-9ED0C564846D}"/>
              </a:ext>
            </a:extLst>
          </p:cNvPr>
          <p:cNvSpPr txBox="1"/>
          <p:nvPr/>
        </p:nvSpPr>
        <p:spPr>
          <a:xfrm>
            <a:off x="633181" y="843413"/>
            <a:ext cx="58576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申込期限　</a:t>
            </a:r>
            <a:r>
              <a:rPr kumimoji="1" lang="en-US" altLang="ja-JP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9</a:t>
            </a:r>
            <a:r>
              <a:rPr kumimoji="1" lang="ja-JP" altLang="en-US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月</a:t>
            </a:r>
            <a:r>
              <a:rPr lang="en-US" altLang="ja-JP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日（水）</a:t>
            </a:r>
            <a:endParaRPr kumimoji="1" lang="en-US" altLang="ja-JP" sz="24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r>
              <a:rPr kumimoji="1" lang="ja-JP" altLang="en-US" sz="1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公開講座のみの場合</a:t>
            </a:r>
            <a:r>
              <a:rPr kumimoji="1" lang="ja-JP" altLang="en-US" sz="1600" b="1">
                <a:latin typeface="ＭＳ 明朝" panose="02020609040205080304" pitchFamily="17" charset="-128"/>
                <a:ea typeface="ＭＳ 明朝" panose="02020609040205080304" pitchFamily="17" charset="-128"/>
              </a:rPr>
              <a:t>は１０月</a:t>
            </a:r>
            <a:r>
              <a:rPr lang="ja-JP" altLang="en-US" sz="1600" b="1">
                <a:latin typeface="ＭＳ 明朝" panose="02020609040205080304" pitchFamily="17" charset="-128"/>
                <a:ea typeface="ＭＳ 明朝" panose="02020609040205080304" pitchFamily="17" charset="-128"/>
              </a:rPr>
              <a:t>１６</a:t>
            </a:r>
            <a:r>
              <a:rPr kumimoji="1" lang="ja-JP" altLang="en-US" sz="1600" b="1">
                <a:latin typeface="ＭＳ 明朝" panose="02020609040205080304" pitchFamily="17" charset="-128"/>
                <a:ea typeface="ＭＳ 明朝" panose="02020609040205080304" pitchFamily="17" charset="-128"/>
              </a:rPr>
              <a:t>日</a:t>
            </a:r>
            <a:r>
              <a:rPr kumimoji="1" lang="ja-JP" altLang="en-US" sz="1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（金）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21263E-B54C-5414-33DC-ABF471EF84E4}"/>
              </a:ext>
            </a:extLst>
          </p:cNvPr>
          <p:cNvSpPr txBox="1"/>
          <p:nvPr/>
        </p:nvSpPr>
        <p:spPr>
          <a:xfrm>
            <a:off x="864896" y="1794055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プラチナナース支援研修会 申込書</a:t>
            </a:r>
            <a:endParaRPr kumimoji="1" lang="ja-JP" altLang="en-US" sz="24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8" name="表 8">
            <a:extLst>
              <a:ext uri="{FF2B5EF4-FFF2-40B4-BE49-F238E27FC236}">
                <a16:creationId xmlns:a16="http://schemas.microsoft.com/office/drawing/2014/main" id="{E16847FF-496B-A2BC-B8AD-DA90B5534B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915875"/>
              </p:ext>
            </p:extLst>
          </p:nvPr>
        </p:nvGraphicFramePr>
        <p:xfrm>
          <a:off x="332656" y="2265127"/>
          <a:ext cx="6241432" cy="69320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8120">
                  <a:extLst>
                    <a:ext uri="{9D8B030D-6E8A-4147-A177-3AD203B41FA5}">
                      <a16:colId xmlns:a16="http://schemas.microsoft.com/office/drawing/2014/main" val="933604767"/>
                    </a:ext>
                  </a:extLst>
                </a:gridCol>
                <a:gridCol w="4313312">
                  <a:extLst>
                    <a:ext uri="{9D8B030D-6E8A-4147-A177-3AD203B41FA5}">
                      <a16:colId xmlns:a16="http://schemas.microsoft.com/office/drawing/2014/main" val="2110064456"/>
                    </a:ext>
                  </a:extLst>
                </a:gridCol>
              </a:tblGrid>
              <a:tr h="692702">
                <a:tc>
                  <a:txBody>
                    <a:bodyPr/>
                    <a:lstStyle/>
                    <a:p>
                      <a:pPr>
                        <a:lnSpc>
                          <a:spcPts val="1860"/>
                        </a:lnSpc>
                      </a:pPr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</a:t>
                      </a:r>
                      <a:r>
                        <a:rPr kumimoji="1" lang="ja-JP" altLang="en-US" sz="12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（ふりがな）</a:t>
                      </a:r>
                      <a:endParaRPr kumimoji="1" lang="en-US" altLang="ja-JP" sz="12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ts val="1860"/>
                        </a:lnSpc>
                      </a:pPr>
                      <a:r>
                        <a:rPr kumimoji="1" lang="ja-JP" altLang="en-US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　</a:t>
                      </a:r>
                      <a:r>
                        <a:rPr kumimoji="1" lang="ja-JP" altLang="en-US" sz="14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 名（年齢）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　</a:t>
                      </a:r>
                      <a:endParaRPr kumimoji="1" lang="en-US" altLang="ja-JP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　　　　　　　　　　　　　　（　　　歳）</a:t>
                      </a:r>
                      <a:r>
                        <a:rPr kumimoji="1" lang="ja-JP" altLang="en-US" dirty="0"/>
                        <a:t>　　　　　　　　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676306"/>
                  </a:ext>
                </a:extLst>
              </a:tr>
              <a:tr h="919485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ja-JP" altLang="en-US" sz="14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住　　所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〒</a:t>
                      </a:r>
                      <a:endParaRPr kumimoji="1" lang="en-US" altLang="ja-JP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en-US" altLang="ja-JP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連絡の取れる電話番号またはメールアドレスをご記入ください</a:t>
                      </a:r>
                      <a:endParaRPr kumimoji="1" lang="en-US" altLang="ja-JP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（　　　　　　　　　　　　　　　　　　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751260"/>
                  </a:ext>
                </a:extLst>
              </a:tr>
              <a:tr h="64008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</a:t>
                      </a:r>
                      <a:endParaRPr kumimoji="1" lang="en-US" altLang="ja-JP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ja-JP" altLang="en-US" sz="1400" b="1" i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資    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en-US" altLang="ja-JP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いずれかに〇をつけてください</a:t>
                      </a:r>
                      <a:endParaRPr kumimoji="1" lang="en-US" altLang="ja-JP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・保健師　　・助産師　　・看護師　　・准看護師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567916"/>
                  </a:ext>
                </a:extLst>
              </a:tr>
              <a:tr h="938758">
                <a:tc>
                  <a:txBody>
                    <a:bodyPr/>
                    <a:lstStyle/>
                    <a:p>
                      <a:endParaRPr kumimoji="1" lang="en-US" altLang="ja-JP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2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現在の就業状況について</a:t>
                      </a:r>
                      <a:endParaRPr kumimoji="1" lang="en-US" altLang="ja-JP" sz="12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2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□に✓をして下さい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 働いている　　　　□　働いていない</a:t>
                      </a:r>
                      <a:endParaRPr kumimoji="1" lang="en-US" altLang="ja-JP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□看護業務</a:t>
                      </a:r>
                      <a:endParaRPr kumimoji="1" lang="en-US" altLang="ja-JP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□看護業務以外</a:t>
                      </a:r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4595588"/>
                  </a:ext>
                </a:extLst>
              </a:tr>
              <a:tr h="3733766">
                <a:tc gridSpan="2"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12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事前調査：研修</a:t>
                      </a:r>
                      <a:r>
                        <a:rPr kumimoji="1" lang="en-US" altLang="ja-JP" sz="12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r>
                        <a:rPr kumimoji="1" lang="ja-JP" altLang="en-US" sz="12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日目の見学実習施設について</a:t>
                      </a:r>
                      <a:endParaRPr kumimoji="1" lang="en-US" altLang="ja-JP" sz="12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見学実習する施設について、希望する種類を選択し、（　　）に〇をしてください。</a:t>
                      </a:r>
                      <a:endParaRPr kumimoji="1" lang="en-US" altLang="ja-JP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具体的に希望する施設や地域がある場合は施設名</a:t>
                      </a:r>
                      <a:r>
                        <a:rPr kumimoji="1" lang="en-US" altLang="ja-JP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地域）をお書きください。看護協会が実習受入の交渉を行います。ただし、希望する施設で実習できないこともありますのでご了承ください。</a:t>
                      </a:r>
                      <a:endParaRPr kumimoji="1" lang="en-US" altLang="ja-JP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見学実習を希望しない場合は、希望しませんに☑してください。</a:t>
                      </a:r>
                      <a:endParaRPr kumimoji="1" lang="en-US" altLang="ja-JP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 </a:t>
                      </a:r>
                      <a:endParaRPr kumimoji="1" lang="en-US" altLang="ja-JP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</a:t>
                      </a:r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① 介護老人保健施設　　　　　　　　</a:t>
                      </a:r>
                      <a:r>
                        <a:rPr kumimoji="1" lang="en-US" altLang="ja-JP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）</a:t>
                      </a:r>
                      <a:endParaRPr kumimoji="1" lang="en-US" altLang="ja-JP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② 特別養護老人ホーム　　　　　　　</a:t>
                      </a:r>
                      <a:r>
                        <a:rPr kumimoji="1" lang="en-US" altLang="ja-JP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）</a:t>
                      </a:r>
                      <a:endParaRPr kumimoji="1" lang="en-US" altLang="ja-JP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③ 訪問看護ステーション 　　　　　（　　　）</a:t>
                      </a:r>
                      <a:endParaRPr kumimoji="1" lang="en-US" altLang="ja-JP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④ デイサービス　　　　 　　　　　（　　　）</a:t>
                      </a:r>
                      <a:endParaRPr kumimoji="1" lang="en-US" altLang="ja-JP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⑤ グループホーム　　　 　　　　　（　　　）</a:t>
                      </a:r>
                      <a:endParaRPr kumimoji="1" lang="en-US" altLang="ja-JP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⑥ 看護小規模多機能居宅</a:t>
                      </a:r>
                      <a:r>
                        <a:rPr kumimoji="1" lang="ja-JP" altLang="en-US" sz="110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介護施設　 （　　　）</a:t>
                      </a:r>
                      <a:endParaRPr kumimoji="1" lang="en-US" altLang="ja-JP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 実習希望施設があればご記入ください。</a:t>
                      </a: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 </a:t>
                      </a:r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    </a:t>
                      </a:r>
                      <a:endParaRPr kumimoji="1" lang="en-US" altLang="ja-JP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en-US" altLang="ja-JP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     </a:t>
                      </a: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　　　　　                                                  </a:t>
                      </a:r>
                      <a:endParaRPr kumimoji="1" lang="en-US" altLang="ja-JP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 </a:t>
                      </a:r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見学実習を希望しません</a:t>
                      </a:r>
                      <a:endParaRPr kumimoji="1" lang="en-US" altLang="ja-JP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12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公開講座のみに参加する場合は、チェックしてください　</a:t>
                      </a:r>
                      <a:r>
                        <a:rPr kumimoji="1" lang="ja-JP" altLang="en-US" sz="14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141017"/>
                  </a:ext>
                </a:extLst>
              </a:tr>
            </a:tbl>
          </a:graphicData>
        </a:graphic>
      </p:graphicFrame>
      <p:sp>
        <p:nvSpPr>
          <p:cNvPr id="9" name="大かっこ 8">
            <a:extLst>
              <a:ext uri="{FF2B5EF4-FFF2-40B4-BE49-F238E27FC236}">
                <a16:creationId xmlns:a16="http://schemas.microsoft.com/office/drawing/2014/main" id="{B0B4A7A1-BD27-46FA-D348-D7537B2515CC}"/>
              </a:ext>
            </a:extLst>
          </p:cNvPr>
          <p:cNvSpPr/>
          <p:nvPr/>
        </p:nvSpPr>
        <p:spPr>
          <a:xfrm>
            <a:off x="1185758" y="8345339"/>
            <a:ext cx="4752528" cy="261503"/>
          </a:xfrm>
          <a:prstGeom prst="bracketPair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9FC4F4B-9AFC-0444-1589-23E431419CC9}"/>
              </a:ext>
            </a:extLst>
          </p:cNvPr>
          <p:cNvSpPr txBox="1"/>
          <p:nvPr/>
        </p:nvSpPr>
        <p:spPr>
          <a:xfrm>
            <a:off x="476672" y="9189919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≪個人情報の取り扱い≫本研修申込に際して得た情報は、研修申込みに伴う連絡や研修運営に用います。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この利用目的の範囲を超えて、個人情報を取り扱うことはありません。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80382893"/>
      </p:ext>
    </p:extLst>
  </p:cSld>
  <p:clrMapOvr>
    <a:masterClrMapping/>
  </p:clrMapOvr>
</p:sld>
</file>

<file path=ppt/theme/theme1.xml><?xml version="1.0" encoding="utf-8"?>
<a:theme xmlns:a="http://schemas.openxmlformats.org/drawingml/2006/main" name="アトラス">
  <a:themeElements>
    <a:clrScheme name="アトラス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78C30D"/>
      </a:accent1>
      <a:accent2>
        <a:srgbClr val="099B62"/>
      </a:accent2>
      <a:accent3>
        <a:srgbClr val="21CFDF"/>
      </a:accent3>
      <a:accent4>
        <a:srgbClr val="179FDF"/>
      </a:accent4>
      <a:accent5>
        <a:srgbClr val="E75710"/>
      </a:accent5>
      <a:accent6>
        <a:srgbClr val="F89C19"/>
      </a:accent6>
      <a:hlink>
        <a:srgbClr val="7CDE25"/>
      </a:hlink>
      <a:folHlink>
        <a:srgbClr val="BCE8A8"/>
      </a:folHlink>
    </a:clrScheme>
    <a:fontScheme name="アトラス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アトラ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SXHash xmlns="1119c2e5-8fb9-4d5f-baf1-202c530f2c34" xsi:nil="true"/>
    <IntlLangReviewDate xmlns="1119c2e5-8fb9-4d5f-baf1-202c530f2c34" xsi:nil="true"/>
    <PrimaryImageGen xmlns="1119c2e5-8fb9-4d5f-baf1-202c530f2c34">false</PrimaryImageGen>
    <TPInstallLocation xmlns="1119c2e5-8fb9-4d5f-baf1-202c530f2c34" xsi:nil="true"/>
    <IntlLangReview xmlns="1119c2e5-8fb9-4d5f-baf1-202c530f2c34" xsi:nil="true"/>
    <LocPublishedDependentAssetsLookup xmlns="1119c2e5-8fb9-4d5f-baf1-202c530f2c34" xsi:nil="true"/>
    <Manager xmlns="1119c2e5-8fb9-4d5f-baf1-202c530f2c34" xsi:nil="true"/>
    <NumericId xmlns="1119c2e5-8fb9-4d5f-baf1-202c530f2c34" xsi:nil="true"/>
    <OOCacheId xmlns="1119c2e5-8fb9-4d5f-baf1-202c530f2c34" xsi:nil="true"/>
    <AverageRating xmlns="1119c2e5-8fb9-4d5f-baf1-202c530f2c34" xsi:nil="true"/>
    <CSXUpdate xmlns="1119c2e5-8fb9-4d5f-baf1-202c530f2c34">false</CSXUpdate>
    <APDescription xmlns="1119c2e5-8fb9-4d5f-baf1-202c530f2c34" xsi:nil="true"/>
    <FeatureTagsTaxHTField0 xmlns="1119c2e5-8fb9-4d5f-baf1-202c530f2c34">
      <Terms xmlns="http://schemas.microsoft.com/office/infopath/2007/PartnerControls"/>
    </FeatureTagsTaxHTField0>
    <IntlLangReviewer xmlns="1119c2e5-8fb9-4d5f-baf1-202c530f2c34" xsi:nil="true"/>
    <OpenTemplate xmlns="1119c2e5-8fb9-4d5f-baf1-202c530f2c34">true</OpenTemplate>
    <TaxCatchAll xmlns="1119c2e5-8fb9-4d5f-baf1-202c530f2c34"/>
    <ApprovalLog xmlns="1119c2e5-8fb9-4d5f-baf1-202c530f2c34" xsi:nil="true"/>
    <TPComponent xmlns="1119c2e5-8fb9-4d5f-baf1-202c530f2c34" xsi:nil="true"/>
    <EditorialTags xmlns="1119c2e5-8fb9-4d5f-baf1-202c530f2c34" xsi:nil="true"/>
    <LastModifiedDateTime xmlns="1119c2e5-8fb9-4d5f-baf1-202c530f2c34" xsi:nil="true"/>
    <LegacyData xmlns="1119c2e5-8fb9-4d5f-baf1-202c530f2c34" xsi:nil="true"/>
    <TPLaunchHelpLink xmlns="1119c2e5-8fb9-4d5f-baf1-202c530f2c34" xsi:nil="true"/>
    <LocComments xmlns="1119c2e5-8fb9-4d5f-baf1-202c530f2c34" xsi:nil="true"/>
    <LocProcessedForMarketsLookup xmlns="1119c2e5-8fb9-4d5f-baf1-202c530f2c34" xsi:nil="true"/>
    <Milestone xmlns="1119c2e5-8fb9-4d5f-baf1-202c530f2c34">Beta 1</Milestone>
    <BusinessGroup xmlns="1119c2e5-8fb9-4d5f-baf1-202c530f2c34" xsi:nil="true"/>
    <Providers xmlns="1119c2e5-8fb9-4d5f-baf1-202c530f2c34" xsi:nil="true"/>
    <RecommendationsModifier xmlns="1119c2e5-8fb9-4d5f-baf1-202c530f2c34" xsi:nil="true"/>
    <SourceTitle xmlns="1119c2e5-8fb9-4d5f-baf1-202c530f2c34" xsi:nil="true"/>
    <HandoffToMSDN xmlns="1119c2e5-8fb9-4d5f-baf1-202c530f2c34" xsi:nil="true"/>
    <LocOverallHandbackStatusLookup xmlns="1119c2e5-8fb9-4d5f-baf1-202c530f2c34" xsi:nil="true"/>
    <DirectSourceMarket xmlns="1119c2e5-8fb9-4d5f-baf1-202c530f2c34" xsi:nil="true"/>
    <APEditor xmlns="1119c2e5-8fb9-4d5f-baf1-202c530f2c34">
      <UserInfo>
        <DisplayName/>
        <AccountId xsi:nil="true"/>
        <AccountType/>
      </UserInfo>
    </APEditor>
    <LocNewPublishedVersionLookup xmlns="1119c2e5-8fb9-4d5f-baf1-202c530f2c34" xsi:nil="true"/>
    <SubmitterId xmlns="1119c2e5-8fb9-4d5f-baf1-202c530f2c34" xsi:nil="true"/>
    <TemplateStatus xmlns="1119c2e5-8fb9-4d5f-baf1-202c530f2c34">Complete</TemplateStatus>
    <UAProjectedTotalWords xmlns="1119c2e5-8fb9-4d5f-baf1-202c530f2c34" xsi:nil="true"/>
    <Provider xmlns="1119c2e5-8fb9-4d5f-baf1-202c530f2c34" xsi:nil="true"/>
    <CSXSubmissionDate xmlns="1119c2e5-8fb9-4d5f-baf1-202c530f2c34" xsi:nil="true"/>
    <BlockPublish xmlns="1119c2e5-8fb9-4d5f-baf1-202c530f2c34" xsi:nil="true"/>
    <BugNumber xmlns="1119c2e5-8fb9-4d5f-baf1-202c530f2c34" xsi:nil="true"/>
    <TPLaunchHelpLinkType xmlns="1119c2e5-8fb9-4d5f-baf1-202c530f2c34">Template</TPLaunchHelpLinkType>
    <PublishStatusLookup xmlns="1119c2e5-8fb9-4d5f-baf1-202c530f2c34">
      <Value>452454</Value>
      <Value>503130</Value>
    </PublishStatusLookup>
    <ScenarioTagsTaxHTField0 xmlns="1119c2e5-8fb9-4d5f-baf1-202c530f2c34">
      <Terms xmlns="http://schemas.microsoft.com/office/infopath/2007/PartnerControls"/>
    </ScenarioTagsTaxHTField0>
    <TimesCloned xmlns="1119c2e5-8fb9-4d5f-baf1-202c530f2c34" xsi:nil="true"/>
    <IsDeleted xmlns="1119c2e5-8fb9-4d5f-baf1-202c530f2c34">false</IsDeleted>
    <OriginAsset xmlns="1119c2e5-8fb9-4d5f-baf1-202c530f2c34" xsi:nil="true"/>
    <UALocComments xmlns="1119c2e5-8fb9-4d5f-baf1-202c530f2c34" xsi:nil="true"/>
    <UALocRecommendation xmlns="1119c2e5-8fb9-4d5f-baf1-202c530f2c34">Localize</UALocRecommendation>
    <DSATActionTaken xmlns="1119c2e5-8fb9-4d5f-baf1-202c530f2c34" xsi:nil="true"/>
    <MachineTranslated xmlns="1119c2e5-8fb9-4d5f-baf1-202c530f2c34">false</MachineTranslated>
    <OutputCachingOn xmlns="1119c2e5-8fb9-4d5f-baf1-202c530f2c34">false</OutputCachingOn>
    <ParentAssetId xmlns="1119c2e5-8fb9-4d5f-baf1-202c530f2c34" xsi:nil="true"/>
    <APAuthor xmlns="1119c2e5-8fb9-4d5f-baf1-202c530f2c34">
      <UserInfo>
        <DisplayName>System Account</DisplayName>
        <AccountId>1073741823</AccountId>
        <AccountType/>
      </UserInfo>
    </APAuthor>
    <ClipArtFilename xmlns="1119c2e5-8fb9-4d5f-baf1-202c530f2c34" xsi:nil="true"/>
    <LocOverallLocStatusLookup xmlns="1119c2e5-8fb9-4d5f-baf1-202c530f2c34" xsi:nil="true"/>
    <LocOverallPreviewStatusLookup xmlns="1119c2e5-8fb9-4d5f-baf1-202c530f2c34" xsi:nil="true"/>
    <IntlLocPriority xmlns="1119c2e5-8fb9-4d5f-baf1-202c530f2c34" xsi:nil="true"/>
    <ApprovalStatus xmlns="1119c2e5-8fb9-4d5f-baf1-202c530f2c34">InProgress</ApprovalStatus>
    <LocManualTestRequired xmlns="1119c2e5-8fb9-4d5f-baf1-202c530f2c34" xsi:nil="true"/>
    <TPNamespace xmlns="1119c2e5-8fb9-4d5f-baf1-202c530f2c34" xsi:nil="true"/>
    <TemplateTemplateType xmlns="1119c2e5-8fb9-4d5f-baf1-202c530f2c34">PowerPoint 12 Default</TemplateTemplateType>
    <UANotes xmlns="1119c2e5-8fb9-4d5f-baf1-202c530f2c34" xsi:nil="true"/>
    <ThumbnailAssetId xmlns="1119c2e5-8fb9-4d5f-baf1-202c530f2c34" xsi:nil="true"/>
    <AssetId xmlns="1119c2e5-8fb9-4d5f-baf1-202c530f2c34">TP102773805</AssetId>
    <AssetType xmlns="1119c2e5-8fb9-4d5f-baf1-202c530f2c34" xsi:nil="true"/>
    <TPClientViewer xmlns="1119c2e5-8fb9-4d5f-baf1-202c530f2c34" xsi:nil="true"/>
    <TPFriendlyName xmlns="1119c2e5-8fb9-4d5f-baf1-202c530f2c34" xsi:nil="true"/>
    <PlannedPubDate xmlns="1119c2e5-8fb9-4d5f-baf1-202c530f2c34" xsi:nil="true"/>
    <PolicheckWords xmlns="1119c2e5-8fb9-4d5f-baf1-202c530f2c34" xsi:nil="true"/>
    <TPCommandLine xmlns="1119c2e5-8fb9-4d5f-baf1-202c530f2c34" xsi:nil="true"/>
    <LocOverallPublishStatusLookup xmlns="1119c2e5-8fb9-4d5f-baf1-202c530f2c34" xsi:nil="true"/>
    <LocPublishedLinkedAssetsLookup xmlns="1119c2e5-8fb9-4d5f-baf1-202c530f2c34" xsi:nil="true"/>
    <CrawlForDependencies xmlns="1119c2e5-8fb9-4d5f-baf1-202c530f2c34">false</CrawlForDependencies>
    <InternalTagsTaxHTField0 xmlns="1119c2e5-8fb9-4d5f-baf1-202c530f2c34">
      <Terms xmlns="http://schemas.microsoft.com/office/infopath/2007/PartnerControls"/>
    </InternalTagsTaxHTField0>
    <MarketSpecific xmlns="1119c2e5-8fb9-4d5f-baf1-202c530f2c34" xsi:nil="true"/>
    <LastHandOff xmlns="1119c2e5-8fb9-4d5f-baf1-202c530f2c34" xsi:nil="true"/>
    <LocProcessedForHandoffsLookup xmlns="1119c2e5-8fb9-4d5f-baf1-202c530f2c34" xsi:nil="true"/>
    <LocalizationTagsTaxHTField0 xmlns="1119c2e5-8fb9-4d5f-baf1-202c530f2c34">
      <Terms xmlns="http://schemas.microsoft.com/office/infopath/2007/PartnerControls"/>
    </LocalizationTagsTaxHTField0>
    <VoteCount xmlns="1119c2e5-8fb9-4d5f-baf1-202c530f2c34" xsi:nil="true"/>
    <ContentItem xmlns="1119c2e5-8fb9-4d5f-baf1-202c530f2c34" xsi:nil="true"/>
    <Markets xmlns="1119c2e5-8fb9-4d5f-baf1-202c530f2c34"/>
    <OriginalSourceMarket xmlns="1119c2e5-8fb9-4d5f-baf1-202c530f2c34" xsi:nil="true"/>
    <PublishTargets xmlns="1119c2e5-8fb9-4d5f-baf1-202c530f2c34">OfficeOnline</PublishTargets>
    <ShowIn xmlns="1119c2e5-8fb9-4d5f-baf1-202c530f2c34">Show everywhere</ShowIn>
    <UACurrentWords xmlns="1119c2e5-8fb9-4d5f-baf1-202c530f2c34" xsi:nil="true"/>
    <TPApplication xmlns="1119c2e5-8fb9-4d5f-baf1-202c530f2c34" xsi:nil="true"/>
    <AssetExpire xmlns="1119c2e5-8fb9-4d5f-baf1-202c530f2c34">2100-01-01T00:00:00+00:00</AssetExpire>
    <CampaignTagsTaxHTField0 xmlns="1119c2e5-8fb9-4d5f-baf1-202c530f2c34">
      <Terms xmlns="http://schemas.microsoft.com/office/infopath/2007/PartnerControls"/>
    </CampaignTagsTaxHTField0>
    <LocLastLocAttemptVersionLookup xmlns="1119c2e5-8fb9-4d5f-baf1-202c530f2c34">134684</LocLastLocAttemptVersionLookup>
    <LocLastLocAttemptVersionTypeLookup xmlns="1119c2e5-8fb9-4d5f-baf1-202c530f2c34" xsi:nil="true"/>
    <AssetStart xmlns="1119c2e5-8fb9-4d5f-baf1-202c530f2c34">2011-11-08T08:06:42+00:00</AssetStart>
    <TPExecutable xmlns="1119c2e5-8fb9-4d5f-baf1-202c530f2c34" xsi:nil="true"/>
    <FriendlyTitle xmlns="1119c2e5-8fb9-4d5f-baf1-202c530f2c34" xsi:nil="true"/>
    <LocRecommendedHandoff xmlns="1119c2e5-8fb9-4d5f-baf1-202c530f2c34" xsi:nil="true"/>
    <TPAppVersion xmlns="1119c2e5-8fb9-4d5f-baf1-202c530f2c34" xsi:nil="true"/>
    <AcquiredFrom xmlns="1119c2e5-8fb9-4d5f-baf1-202c530f2c34">Internal MS</AcquiredFrom>
    <IsSearchable xmlns="1119c2e5-8fb9-4d5f-baf1-202c530f2c34">true</IsSearchable>
    <CSXSubmissionMarket xmlns="1119c2e5-8fb9-4d5f-baf1-202c530f2c34" xsi:nil="true"/>
    <Downloads xmlns="1119c2e5-8fb9-4d5f-baf1-202c530f2c34">0</Downloads>
    <EditorialStatus xmlns="1119c2e5-8fb9-4d5f-baf1-202c530f2c34">Complete</EditorialStatus>
    <ArtSampleDocs xmlns="1119c2e5-8fb9-4d5f-baf1-202c530f2c34" xsi:nil="true"/>
    <TrustLevel xmlns="1119c2e5-8fb9-4d5f-baf1-202c530f2c34">1 Microsoft Managed Content</TrustLevel>
    <OriginalRelease xmlns="1119c2e5-8fb9-4d5f-baf1-202c530f2c34">14</OriginalRelease>
    <LocMarketGroupTiers2 xmlns="1119c2e5-8fb9-4d5f-baf1-202c530f2c34" xsi:nil="true"/>
  </documentManagement>
</p:properties>
</file>

<file path=customXml/itemProps1.xml><?xml version="1.0" encoding="utf-8"?>
<ds:datastoreItem xmlns:ds="http://schemas.openxmlformats.org/officeDocument/2006/customXml" ds:itemID="{C5CDA5C9-9D0D-4B02-822D-72CB98E112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4C6B45-873E-43A4-8B40-8B459302D0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36443E-39C8-4122-B24D-9280F686D9C5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1119c2e5-8fb9-4d5f-baf1-202c530f2c34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TM16401371[[fn=アトラス]]</Template>
  <TotalTime>750</TotalTime>
  <Words>336</Words>
  <Application>Microsoft Office PowerPoint</Application>
  <PresentationFormat>A4 210 x 297 mm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Calibri Light</vt:lpstr>
      <vt:lpstr>Rockwell</vt:lpstr>
      <vt:lpstr>Wingdings</vt:lpstr>
      <vt:lpstr>アトラス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Yuji Mikuni</cp:lastModifiedBy>
  <cp:revision>94</cp:revision>
  <cp:lastPrinted>2026-04-15T01:13:37Z</cp:lastPrinted>
  <dcterms:created xsi:type="dcterms:W3CDTF">2020-10-21T07:46:56Z</dcterms:created>
  <dcterms:modified xsi:type="dcterms:W3CDTF">2026-05-20T08:59:15Z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0x010100F6E1CA76AAD4564AAF106FC3CFA868360400186944AA932D8046A3B88E9B37BEBDF5</vt:lpwstr>
  </property>
</Properties>
</file>