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82" d="100"/>
          <a:sy n="82" d="100"/>
        </p:scale>
        <p:origin x="3246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91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71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5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7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31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63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7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35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27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75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7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4B3C-A473-4EAA-9E7B-0170F922BBCD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3D4B8-A06D-4CC9-B28B-913842543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92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E258B6B-410A-DFB7-814B-58E9357B2EBC}"/>
              </a:ext>
            </a:extLst>
          </p:cNvPr>
          <p:cNvSpPr/>
          <p:nvPr/>
        </p:nvSpPr>
        <p:spPr>
          <a:xfrm>
            <a:off x="332656" y="344487"/>
            <a:ext cx="6241432" cy="1449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AF21122-9580-FFD2-925A-5A644B7468AB}"/>
              </a:ext>
            </a:extLst>
          </p:cNvPr>
          <p:cNvSpPr txBox="1"/>
          <p:nvPr/>
        </p:nvSpPr>
        <p:spPr>
          <a:xfrm>
            <a:off x="332656" y="386918"/>
            <a:ext cx="2886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</a:t>
            </a:r>
            <a:r>
              <a:rPr kumimoji="1" lang="ja-JP" altLang="en-US" sz="2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kumimoji="1" lang="en-US" altLang="ja-JP" sz="2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(082)295-5361</a:t>
            </a:r>
            <a:endParaRPr kumimoji="1" lang="ja-JP" altLang="en-US" sz="2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8A6DB5-18C3-B06A-F3BD-5418D98D7699}"/>
              </a:ext>
            </a:extLst>
          </p:cNvPr>
          <p:cNvSpPr txBox="1"/>
          <p:nvPr/>
        </p:nvSpPr>
        <p:spPr>
          <a:xfrm>
            <a:off x="2999192" y="498667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公社）広島県看護協会事業部　森本</a:t>
            </a:r>
            <a:endParaRPr kumimoji="1" lang="ja-JP" altLang="en-US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67ED0E-64F7-88B5-D09C-82CDE52992F6}"/>
              </a:ext>
            </a:extLst>
          </p:cNvPr>
          <p:cNvSpPr/>
          <p:nvPr/>
        </p:nvSpPr>
        <p:spPr>
          <a:xfrm>
            <a:off x="741218" y="827212"/>
            <a:ext cx="5544616" cy="7842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4368FE-0BBA-CFDB-E11F-9ED0C564846D}"/>
              </a:ext>
            </a:extLst>
          </p:cNvPr>
          <p:cNvSpPr txBox="1"/>
          <p:nvPr/>
        </p:nvSpPr>
        <p:spPr>
          <a:xfrm>
            <a:off x="633181" y="843413"/>
            <a:ext cx="5857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申込期限　</a:t>
            </a:r>
            <a:r>
              <a:rPr kumimoji="1" lang="en-US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9</a:t>
            </a:r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10</a:t>
            </a:r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日（水）</a:t>
            </a:r>
            <a:endParaRPr kumimoji="1" lang="en-US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</a:t>
            </a:r>
            <a:r>
              <a:rPr kumimoji="1"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公開講座のみの場合は１０月１０日（金）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21263E-B54C-5414-33DC-ABF471EF84E4}"/>
              </a:ext>
            </a:extLst>
          </p:cNvPr>
          <p:cNvSpPr txBox="1"/>
          <p:nvPr/>
        </p:nvSpPr>
        <p:spPr>
          <a:xfrm>
            <a:off x="864896" y="1794055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プラチナナース支援研修会 申込書</a:t>
            </a:r>
            <a:endParaRPr kumimoji="1" lang="ja-JP" altLang="en-US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E16847FF-496B-A2BC-B8AD-DA90B5534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915875"/>
              </p:ext>
            </p:extLst>
          </p:nvPr>
        </p:nvGraphicFramePr>
        <p:xfrm>
          <a:off x="332656" y="2265127"/>
          <a:ext cx="6241432" cy="6932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120">
                  <a:extLst>
                    <a:ext uri="{9D8B030D-6E8A-4147-A177-3AD203B41FA5}">
                      <a16:colId xmlns:a16="http://schemas.microsoft.com/office/drawing/2014/main" val="933604767"/>
                    </a:ext>
                  </a:extLst>
                </a:gridCol>
                <a:gridCol w="4313312">
                  <a:extLst>
                    <a:ext uri="{9D8B030D-6E8A-4147-A177-3AD203B41FA5}">
                      <a16:colId xmlns:a16="http://schemas.microsoft.com/office/drawing/2014/main" val="2110064456"/>
                    </a:ext>
                  </a:extLst>
                </a:gridCol>
              </a:tblGrid>
              <a:tr h="692702">
                <a:tc>
                  <a:txBody>
                    <a:bodyPr/>
                    <a:lstStyle/>
                    <a:p>
                      <a:pPr>
                        <a:lnSpc>
                          <a:spcPts val="186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</a:t>
                      </a:r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（ふりがな）</a:t>
                      </a:r>
                      <a:endParaRPr kumimoji="1" lang="en-US" altLang="ja-JP" sz="1200" b="1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60"/>
                        </a:lnSpc>
                      </a:pPr>
                      <a:r>
                        <a:rPr kumimoji="1" lang="ja-JP" altLang="en-US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　</a:t>
                      </a:r>
                      <a:r>
                        <a:rPr kumimoji="1" lang="ja-JP" altLang="en-US" sz="14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 名（年齢）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　　　　　　　　　（　　　歳）</a:t>
                      </a:r>
                      <a:r>
                        <a:rPr kumimoji="1" lang="ja-JP" altLang="en-US" dirty="0"/>
                        <a:t>　　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676306"/>
                  </a:ext>
                </a:extLst>
              </a:tr>
              <a:tr h="919485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kumimoji="1" lang="ja-JP" altLang="en-US" sz="14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　　所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 </a:t>
                      </a: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〒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en-US" altLang="ja-JP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連絡の取れる電話番号またはメールアドレスをご記入ください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（　　　　　　　　　　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751260"/>
                  </a:ext>
                </a:extLst>
              </a:tr>
              <a:tr h="64008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kumimoji="1" lang="ja-JP" altLang="en-US" sz="1400" b="1" i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    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いずれかに〇をつけてください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・保健師　　・助産師　　・看護師　　・准看護師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567916"/>
                  </a:ext>
                </a:extLst>
              </a:tr>
              <a:tr h="93875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現在の就業状況について</a:t>
                      </a:r>
                      <a:endParaRPr kumimoji="1" lang="en-US" altLang="ja-JP" sz="1200" b="1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□に✓をして下さい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□ 働いている　　　　□　働いていない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□看護業務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□看護業務以外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595588"/>
                  </a:ext>
                </a:extLst>
              </a:tr>
              <a:tr h="3733766">
                <a:tc gridSpan="2"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事前調査：研修</a:t>
                      </a:r>
                      <a:r>
                        <a:rPr kumimoji="1" lang="en-US" altLang="ja-JP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日目の見学実習施設について</a:t>
                      </a:r>
                      <a:endParaRPr kumimoji="1" lang="en-US" altLang="ja-JP" sz="1200" b="1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見学実習する施設について、希望する種類を選択し、（　　）に〇をしてください。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具体的に希望する施設や地域がある場合は施設名</a:t>
                      </a:r>
                      <a:r>
                        <a:rPr kumimoji="1" lang="en-US" altLang="ja-JP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地域）をお書きください。看護協会が実習受入の交渉を行います。ただし、希望する施設で実習できないこともありますのでご了承ください。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見学実習を希望しない場合は、希望しませんに☑してください。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 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</a:t>
                      </a: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 介護老人保健施設　　　　　　　　</a:t>
                      </a:r>
                      <a:r>
                        <a:rPr kumimoji="1" lang="en-US" altLang="ja-JP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② 特別養護老人ホーム　　　　　　　</a:t>
                      </a:r>
                      <a:r>
                        <a:rPr kumimoji="1" lang="en-US" altLang="ja-JP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③ 訪問看護ステーション 　　　　　（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④ デイサービス　　　　 　　　　　（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⑤ グループホーム　　　 　　　　　（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⑥ 看護小規模多機能居宅</a:t>
                      </a:r>
                      <a:r>
                        <a:rPr kumimoji="1" lang="ja-JP" altLang="en-US" sz="110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介護施設　 （　　　）</a:t>
                      </a:r>
                      <a:endParaRPr kumimoji="1" lang="en-US" altLang="ja-JP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 実習希望施設があればご記入ください。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     </a:t>
                      </a:r>
                      <a:endParaRPr kumimoji="1" lang="en-US" altLang="ja-JP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      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                                                  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</a:t>
                      </a:r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 </a:t>
                      </a:r>
                      <a:r>
                        <a:rPr kumimoji="1" lang="ja-JP" altLang="en-US" sz="105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見学実習を希望しません</a:t>
                      </a:r>
                      <a:endParaRPr kumimoji="1" lang="en-US" altLang="ja-JP" sz="105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en-US" altLang="ja-JP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※</a:t>
                      </a:r>
                      <a:r>
                        <a:rPr kumimoji="1" lang="ja-JP" altLang="en-US" sz="12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公開講座のみに参加する場合は、チェックしてください　</a:t>
                      </a:r>
                      <a:r>
                        <a:rPr kumimoji="1" lang="ja-JP" altLang="en-US" sz="1400" b="1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41017"/>
                  </a:ext>
                </a:extLst>
              </a:tr>
            </a:tbl>
          </a:graphicData>
        </a:graphic>
      </p:graphicFrame>
      <p:sp>
        <p:nvSpPr>
          <p:cNvPr id="9" name="大かっこ 8">
            <a:extLst>
              <a:ext uri="{FF2B5EF4-FFF2-40B4-BE49-F238E27FC236}">
                <a16:creationId xmlns:a16="http://schemas.microsoft.com/office/drawing/2014/main" id="{B0B4A7A1-BD27-46FA-D348-D7537B2515CC}"/>
              </a:ext>
            </a:extLst>
          </p:cNvPr>
          <p:cNvSpPr/>
          <p:nvPr/>
        </p:nvSpPr>
        <p:spPr>
          <a:xfrm>
            <a:off x="1185758" y="8345339"/>
            <a:ext cx="4752528" cy="261503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9FC4F4B-9AFC-0444-1589-23E431419CC9}"/>
              </a:ext>
            </a:extLst>
          </p:cNvPr>
          <p:cNvSpPr txBox="1"/>
          <p:nvPr/>
        </p:nvSpPr>
        <p:spPr>
          <a:xfrm>
            <a:off x="476672" y="9189919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≪個人情報の取り扱い≫本研修申込に際して得た情報は、研修申込みに伴う連絡や研修運営に用います。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この利用目的の範囲を超えて、個人情報を取り扱うことはありません。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8038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452454</Value>
      <Value>503130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TP102773805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134684</LocLastLocAttemptVersionLookup>
    <LocLastLocAttemptVersionTypeLookup xmlns="1119c2e5-8fb9-4d5f-baf1-202c530f2c34" xsi:nil="true"/>
    <AssetStart xmlns="1119c2e5-8fb9-4d5f-baf1-202c530f2c34">2011-11-08T08:06:42+00:00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4C6B45-873E-43A4-8B40-8B459302D0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36443E-39C8-4122-B24D-9280F686D9C5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1119c2e5-8fb9-4d5f-baf1-202c530f2c34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CDA5C9-9D0D-4B02-822D-72CB98E11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節電チラシ</Template>
  <TotalTime>656</TotalTime>
  <Words>336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Yuji Mikuni</cp:lastModifiedBy>
  <cp:revision>65</cp:revision>
  <cp:lastPrinted>2025-04-22T07:17:15Z</cp:lastPrinted>
  <dcterms:created xsi:type="dcterms:W3CDTF">2020-10-21T07:46:56Z</dcterms:created>
  <dcterms:modified xsi:type="dcterms:W3CDTF">2025-05-16T05:23:26Z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</Properties>
</file>